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3"/>
    <p:sldId id="260" r:id="rId4"/>
    <p:sldId id="300" r:id="rId5"/>
    <p:sldId id="261" r:id="rId6"/>
    <p:sldId id="269" r:id="rId7"/>
    <p:sldId id="271" r:id="rId8"/>
    <p:sldId id="263" r:id="rId9"/>
    <p:sldId id="279" r:id="rId10"/>
    <p:sldId id="280" r:id="rId11"/>
    <p:sldId id="281" r:id="rId12"/>
    <p:sldId id="265" r:id="rId13"/>
    <p:sldId id="282" r:id="rId14"/>
    <p:sldId id="284" r:id="rId15"/>
    <p:sldId id="285" r:id="rId16"/>
    <p:sldId id="288" r:id="rId17"/>
    <p:sldId id="266" r:id="rId18"/>
    <p:sldId id="289" r:id="rId19"/>
    <p:sldId id="290" r:id="rId20"/>
    <p:sldId id="286" r:id="rId21"/>
    <p:sldId id="291" r:id="rId22"/>
    <p:sldId id="293" r:id="rId23"/>
    <p:sldId id="267" r:id="rId24"/>
    <p:sldId id="294" r:id="rId25"/>
    <p:sldId id="29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image" Target="../media/image4.png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image" Target="../media/image3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image" Target="../media/image2.png"/><Relationship Id="rId5" Type="http://schemas.openxmlformats.org/officeDocument/2006/relationships/tags" Target="../tags/tag108.xml"/><Relationship Id="rId4" Type="http://schemas.openxmlformats.org/officeDocument/2006/relationships/image" Target="../media/image1.png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image" Target="../media/image4.png"/><Relationship Id="rId5" Type="http://schemas.openxmlformats.org/officeDocument/2006/relationships/tags" Target="../tags/tag117.xml"/><Relationship Id="rId4" Type="http://schemas.openxmlformats.org/officeDocument/2006/relationships/image" Target="../media/image7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image" Target="../media/image4.png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image" Target="../media/image3.png"/><Relationship Id="rId34" Type="http://schemas.openxmlformats.org/officeDocument/2006/relationships/tags" Target="../tags/tag153.xml"/><Relationship Id="rId33" Type="http://schemas.openxmlformats.org/officeDocument/2006/relationships/tags" Target="../tags/tag152.xml"/><Relationship Id="rId32" Type="http://schemas.openxmlformats.org/officeDocument/2006/relationships/tags" Target="../tags/tag151.xml"/><Relationship Id="rId31" Type="http://schemas.openxmlformats.org/officeDocument/2006/relationships/tags" Target="../tags/tag150.xml"/><Relationship Id="rId30" Type="http://schemas.openxmlformats.org/officeDocument/2006/relationships/tags" Target="../tags/tag149.xml"/><Relationship Id="rId3" Type="http://schemas.openxmlformats.org/officeDocument/2006/relationships/tags" Target="../tags/tag124.xml"/><Relationship Id="rId29" Type="http://schemas.openxmlformats.org/officeDocument/2006/relationships/tags" Target="../tags/tag148.xml"/><Relationship Id="rId28" Type="http://schemas.openxmlformats.org/officeDocument/2006/relationships/tags" Target="../tags/tag147.xml"/><Relationship Id="rId27" Type="http://schemas.openxmlformats.org/officeDocument/2006/relationships/tags" Target="../tags/tag146.xml"/><Relationship Id="rId26" Type="http://schemas.openxmlformats.org/officeDocument/2006/relationships/tags" Target="../tags/tag145.xml"/><Relationship Id="rId25" Type="http://schemas.openxmlformats.org/officeDocument/2006/relationships/tags" Target="../tags/tag144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tags" Target="../tags/tag123.xml"/><Relationship Id="rId19" Type="http://schemas.openxmlformats.org/officeDocument/2006/relationships/tags" Target="../tags/tag138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4" Type="http://schemas.openxmlformats.org/officeDocument/2006/relationships/tags" Target="../tags/tag164.xml"/><Relationship Id="rId13" Type="http://schemas.openxmlformats.org/officeDocument/2006/relationships/image" Target="../media/image4.png"/><Relationship Id="rId12" Type="http://schemas.openxmlformats.org/officeDocument/2006/relationships/tags" Target="../tags/tag163.xml"/><Relationship Id="rId11" Type="http://schemas.openxmlformats.org/officeDocument/2006/relationships/image" Target="../media/image7.png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image" Target="../media/image4.png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image" Target="../media/image3.png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image" Target="../media/image4.png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../media/image3.png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image" Target="../media/image2.png"/><Relationship Id="rId5" Type="http://schemas.openxmlformats.org/officeDocument/2006/relationships/tags" Target="../tags/tag202.xml"/><Relationship Id="rId4" Type="http://schemas.openxmlformats.org/officeDocument/2006/relationships/image" Target="../media/image1.pn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tags" Target="../tags/tag14.xml"/><Relationship Id="rId3" Type="http://schemas.openxmlformats.org/officeDocument/2006/relationships/image" Target="../media/image3.png"/><Relationship Id="rId2" Type="http://schemas.openxmlformats.org/officeDocument/2006/relationships/tags" Target="../tags/tag1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image" Target="../media/image6.png"/><Relationship Id="rId5" Type="http://schemas.openxmlformats.org/officeDocument/2006/relationships/tags" Target="../tags/tag25.xml"/><Relationship Id="rId4" Type="http://schemas.openxmlformats.org/officeDocument/2006/relationships/image" Target="../media/image5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image" Target="../media/image4.png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image" Target="../media/image3.png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image" Target="../media/image4.png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image" Target="../media/image3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image" Target="../media/image4.png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../media/image3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image" Target="../media/image4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image" Target="../media/image3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image" Target="../media/image4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image" Target="../media/image3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4689230" y="0"/>
              <a:ext cx="7502769" cy="6858000"/>
            </a:xfrm>
            <a:prstGeom prst="rect">
              <a:avLst/>
            </a:prstGeom>
          </p:spPr>
        </p:pic>
      </p:grp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>
            <a:off x="1910811" y="1507602"/>
            <a:ext cx="8470380" cy="3334630"/>
          </a:xfrm>
          <a:custGeom>
            <a:avLst/>
            <a:gdLst>
              <a:gd name="connsiteX0" fmla="*/ 205118 w 8991942"/>
              <a:gd name="connsiteY0" fmla="*/ 686554 h 3588181"/>
              <a:gd name="connsiteX1" fmla="*/ 1024268 w 8991942"/>
              <a:gd name="connsiteY1" fmla="*/ 2810629 h 3588181"/>
              <a:gd name="connsiteX2" fmla="*/ 2633993 w 8991942"/>
              <a:gd name="connsiteY2" fmla="*/ 3515479 h 3588181"/>
              <a:gd name="connsiteX3" fmla="*/ 7729868 w 8991942"/>
              <a:gd name="connsiteY3" fmla="*/ 3477379 h 3588181"/>
              <a:gd name="connsiteX4" fmla="*/ 8853818 w 8991942"/>
              <a:gd name="connsiteY4" fmla="*/ 2734429 h 3588181"/>
              <a:gd name="connsiteX5" fmla="*/ 8891918 w 8991942"/>
              <a:gd name="connsiteY5" fmla="*/ 1105654 h 3588181"/>
              <a:gd name="connsiteX6" fmla="*/ 8110868 w 8991942"/>
              <a:gd name="connsiteY6" fmla="*/ 572254 h 3588181"/>
              <a:gd name="connsiteX7" fmla="*/ 814718 w 8991942"/>
              <a:gd name="connsiteY7" fmla="*/ 754 h 3588181"/>
              <a:gd name="connsiteX8" fmla="*/ 205118 w 8991942"/>
              <a:gd name="connsiteY8" fmla="*/ 686554 h 3588181"/>
              <a:gd name="connsiteX0-1" fmla="*/ 181089 w 8967913"/>
              <a:gd name="connsiteY0-2" fmla="*/ 686554 h 3588181"/>
              <a:gd name="connsiteX1-3" fmla="*/ 1000239 w 8967913"/>
              <a:gd name="connsiteY1-4" fmla="*/ 2810629 h 3588181"/>
              <a:gd name="connsiteX2-5" fmla="*/ 2609964 w 8967913"/>
              <a:gd name="connsiteY2-6" fmla="*/ 3515479 h 3588181"/>
              <a:gd name="connsiteX3-7" fmla="*/ 7705839 w 8967913"/>
              <a:gd name="connsiteY3-8" fmla="*/ 3477379 h 3588181"/>
              <a:gd name="connsiteX4-9" fmla="*/ 8829789 w 8967913"/>
              <a:gd name="connsiteY4-10" fmla="*/ 2734429 h 3588181"/>
              <a:gd name="connsiteX5-11" fmla="*/ 8867889 w 8967913"/>
              <a:gd name="connsiteY5-12" fmla="*/ 1105654 h 3588181"/>
              <a:gd name="connsiteX6-13" fmla="*/ 8086839 w 8967913"/>
              <a:gd name="connsiteY6-14" fmla="*/ 572254 h 3588181"/>
              <a:gd name="connsiteX7-15" fmla="*/ 790689 w 8967913"/>
              <a:gd name="connsiteY7-16" fmla="*/ 754 h 3588181"/>
              <a:gd name="connsiteX8-17" fmla="*/ 181089 w 8967913"/>
              <a:gd name="connsiteY8-18" fmla="*/ 686554 h 3588181"/>
              <a:gd name="connsiteX0-19" fmla="*/ 1602 w 8788426"/>
              <a:gd name="connsiteY0-20" fmla="*/ 686778 h 3588405"/>
              <a:gd name="connsiteX1-21" fmla="*/ 820752 w 8788426"/>
              <a:gd name="connsiteY1-22" fmla="*/ 2810853 h 3588405"/>
              <a:gd name="connsiteX2-23" fmla="*/ 2430477 w 8788426"/>
              <a:gd name="connsiteY2-24" fmla="*/ 3515703 h 3588405"/>
              <a:gd name="connsiteX3-25" fmla="*/ 7526352 w 8788426"/>
              <a:gd name="connsiteY3-26" fmla="*/ 3477603 h 3588405"/>
              <a:gd name="connsiteX4-27" fmla="*/ 8650302 w 8788426"/>
              <a:gd name="connsiteY4-28" fmla="*/ 2734653 h 3588405"/>
              <a:gd name="connsiteX5-29" fmla="*/ 8688402 w 8788426"/>
              <a:gd name="connsiteY5-30" fmla="*/ 1105878 h 3588405"/>
              <a:gd name="connsiteX6-31" fmla="*/ 7907352 w 8788426"/>
              <a:gd name="connsiteY6-32" fmla="*/ 572478 h 3588405"/>
              <a:gd name="connsiteX7-33" fmla="*/ 611202 w 8788426"/>
              <a:gd name="connsiteY7-34" fmla="*/ 978 h 3588405"/>
              <a:gd name="connsiteX8-35" fmla="*/ 1602 w 8788426"/>
              <a:gd name="connsiteY8-36" fmla="*/ 686778 h 3588405"/>
              <a:gd name="connsiteX0-37" fmla="*/ 6593 w 8793417"/>
              <a:gd name="connsiteY0-38" fmla="*/ 686591 h 3588218"/>
              <a:gd name="connsiteX1-39" fmla="*/ 825743 w 8793417"/>
              <a:gd name="connsiteY1-40" fmla="*/ 2810666 h 3588218"/>
              <a:gd name="connsiteX2-41" fmla="*/ 2435468 w 8793417"/>
              <a:gd name="connsiteY2-42" fmla="*/ 3515516 h 3588218"/>
              <a:gd name="connsiteX3-43" fmla="*/ 7531343 w 8793417"/>
              <a:gd name="connsiteY3-44" fmla="*/ 3477416 h 3588218"/>
              <a:gd name="connsiteX4-45" fmla="*/ 8655293 w 8793417"/>
              <a:gd name="connsiteY4-46" fmla="*/ 2734466 h 3588218"/>
              <a:gd name="connsiteX5-47" fmla="*/ 8693393 w 8793417"/>
              <a:gd name="connsiteY5-48" fmla="*/ 1105691 h 3588218"/>
              <a:gd name="connsiteX6-49" fmla="*/ 7912343 w 8793417"/>
              <a:gd name="connsiteY6-50" fmla="*/ 572291 h 3588218"/>
              <a:gd name="connsiteX7-51" fmla="*/ 616193 w 8793417"/>
              <a:gd name="connsiteY7-52" fmla="*/ 791 h 3588218"/>
              <a:gd name="connsiteX8-53" fmla="*/ 6593 w 8793417"/>
              <a:gd name="connsiteY8-54" fmla="*/ 686591 h 3588218"/>
              <a:gd name="connsiteX0-55" fmla="*/ 7740 w 8794564"/>
              <a:gd name="connsiteY0-56" fmla="*/ 686555 h 3588182"/>
              <a:gd name="connsiteX1-57" fmla="*/ 826890 w 8794564"/>
              <a:gd name="connsiteY1-58" fmla="*/ 2810630 h 3588182"/>
              <a:gd name="connsiteX2-59" fmla="*/ 2436615 w 8794564"/>
              <a:gd name="connsiteY2-60" fmla="*/ 3515480 h 3588182"/>
              <a:gd name="connsiteX3-61" fmla="*/ 7532490 w 8794564"/>
              <a:gd name="connsiteY3-62" fmla="*/ 3477380 h 3588182"/>
              <a:gd name="connsiteX4-63" fmla="*/ 8656440 w 8794564"/>
              <a:gd name="connsiteY4-64" fmla="*/ 2734430 h 3588182"/>
              <a:gd name="connsiteX5-65" fmla="*/ 8694540 w 8794564"/>
              <a:gd name="connsiteY5-66" fmla="*/ 1105655 h 3588182"/>
              <a:gd name="connsiteX6-67" fmla="*/ 7913490 w 8794564"/>
              <a:gd name="connsiteY6-68" fmla="*/ 572255 h 3588182"/>
              <a:gd name="connsiteX7-69" fmla="*/ 617340 w 8794564"/>
              <a:gd name="connsiteY7-70" fmla="*/ 755 h 3588182"/>
              <a:gd name="connsiteX8-71" fmla="*/ 7740 w 8794564"/>
              <a:gd name="connsiteY8-72" fmla="*/ 686555 h 3588182"/>
              <a:gd name="connsiteX0-73" fmla="*/ 12757 w 8799581"/>
              <a:gd name="connsiteY0-74" fmla="*/ 686555 h 3595456"/>
              <a:gd name="connsiteX1-75" fmla="*/ 993832 w 8799581"/>
              <a:gd name="connsiteY1-76" fmla="*/ 2705855 h 3595456"/>
              <a:gd name="connsiteX2-77" fmla="*/ 2441632 w 8799581"/>
              <a:gd name="connsiteY2-78" fmla="*/ 3515480 h 3595456"/>
              <a:gd name="connsiteX3-79" fmla="*/ 7537507 w 8799581"/>
              <a:gd name="connsiteY3-80" fmla="*/ 3477380 h 3595456"/>
              <a:gd name="connsiteX4-81" fmla="*/ 8661457 w 8799581"/>
              <a:gd name="connsiteY4-82" fmla="*/ 2734430 h 3595456"/>
              <a:gd name="connsiteX5-83" fmla="*/ 8699557 w 8799581"/>
              <a:gd name="connsiteY5-84" fmla="*/ 1105655 h 3595456"/>
              <a:gd name="connsiteX6-85" fmla="*/ 7918507 w 8799581"/>
              <a:gd name="connsiteY6-86" fmla="*/ 572255 h 3595456"/>
              <a:gd name="connsiteX7-87" fmla="*/ 622357 w 8799581"/>
              <a:gd name="connsiteY7-88" fmla="*/ 755 h 3595456"/>
              <a:gd name="connsiteX8-89" fmla="*/ 12757 w 8799581"/>
              <a:gd name="connsiteY8-90" fmla="*/ 686555 h 3595456"/>
              <a:gd name="connsiteX0-91" fmla="*/ 12757 w 8799581"/>
              <a:gd name="connsiteY0-92" fmla="*/ 686555 h 3595456"/>
              <a:gd name="connsiteX1-93" fmla="*/ 993832 w 8799581"/>
              <a:gd name="connsiteY1-94" fmla="*/ 2705855 h 3595456"/>
              <a:gd name="connsiteX2-95" fmla="*/ 2441632 w 8799581"/>
              <a:gd name="connsiteY2-96" fmla="*/ 3515480 h 3595456"/>
              <a:gd name="connsiteX3-97" fmla="*/ 7537507 w 8799581"/>
              <a:gd name="connsiteY3-98" fmla="*/ 3477380 h 3595456"/>
              <a:gd name="connsiteX4-99" fmla="*/ 8661457 w 8799581"/>
              <a:gd name="connsiteY4-100" fmla="*/ 2734430 h 3595456"/>
              <a:gd name="connsiteX5-101" fmla="*/ 8699557 w 8799581"/>
              <a:gd name="connsiteY5-102" fmla="*/ 1105655 h 3595456"/>
              <a:gd name="connsiteX6-103" fmla="*/ 7918507 w 8799581"/>
              <a:gd name="connsiteY6-104" fmla="*/ 572255 h 3595456"/>
              <a:gd name="connsiteX7-105" fmla="*/ 622357 w 8799581"/>
              <a:gd name="connsiteY7-106" fmla="*/ 755 h 3595456"/>
              <a:gd name="connsiteX8-107" fmla="*/ 12757 w 8799581"/>
              <a:gd name="connsiteY8-108" fmla="*/ 686555 h 3595456"/>
              <a:gd name="connsiteX0-109" fmla="*/ 12757 w 8799581"/>
              <a:gd name="connsiteY0-110" fmla="*/ 686555 h 3505349"/>
              <a:gd name="connsiteX1-111" fmla="*/ 993832 w 8799581"/>
              <a:gd name="connsiteY1-112" fmla="*/ 2705855 h 3505349"/>
              <a:gd name="connsiteX2-113" fmla="*/ 2860732 w 8799581"/>
              <a:gd name="connsiteY2-114" fmla="*/ 3286880 h 3505349"/>
              <a:gd name="connsiteX3-115" fmla="*/ 7537507 w 8799581"/>
              <a:gd name="connsiteY3-116" fmla="*/ 3477380 h 3505349"/>
              <a:gd name="connsiteX4-117" fmla="*/ 8661457 w 8799581"/>
              <a:gd name="connsiteY4-118" fmla="*/ 2734430 h 3505349"/>
              <a:gd name="connsiteX5-119" fmla="*/ 8699557 w 8799581"/>
              <a:gd name="connsiteY5-120" fmla="*/ 1105655 h 3505349"/>
              <a:gd name="connsiteX6-121" fmla="*/ 7918507 w 8799581"/>
              <a:gd name="connsiteY6-122" fmla="*/ 572255 h 3505349"/>
              <a:gd name="connsiteX7-123" fmla="*/ 622357 w 8799581"/>
              <a:gd name="connsiteY7-124" fmla="*/ 755 h 3505349"/>
              <a:gd name="connsiteX8-125" fmla="*/ 12757 w 8799581"/>
              <a:gd name="connsiteY8-126" fmla="*/ 686555 h 3505349"/>
              <a:gd name="connsiteX0-127" fmla="*/ 12757 w 8799581"/>
              <a:gd name="connsiteY0-128" fmla="*/ 686555 h 3501747"/>
              <a:gd name="connsiteX1-129" fmla="*/ 993832 w 8799581"/>
              <a:gd name="connsiteY1-130" fmla="*/ 2705855 h 3501747"/>
              <a:gd name="connsiteX2-131" fmla="*/ 2860732 w 8799581"/>
              <a:gd name="connsiteY2-132" fmla="*/ 3286880 h 3501747"/>
              <a:gd name="connsiteX3-133" fmla="*/ 7537507 w 8799581"/>
              <a:gd name="connsiteY3-134" fmla="*/ 3477380 h 3501747"/>
              <a:gd name="connsiteX4-135" fmla="*/ 8661457 w 8799581"/>
              <a:gd name="connsiteY4-136" fmla="*/ 2734430 h 3501747"/>
              <a:gd name="connsiteX5-137" fmla="*/ 8699557 w 8799581"/>
              <a:gd name="connsiteY5-138" fmla="*/ 1105655 h 3501747"/>
              <a:gd name="connsiteX6-139" fmla="*/ 7918507 w 8799581"/>
              <a:gd name="connsiteY6-140" fmla="*/ 572255 h 3501747"/>
              <a:gd name="connsiteX7-141" fmla="*/ 622357 w 8799581"/>
              <a:gd name="connsiteY7-142" fmla="*/ 755 h 3501747"/>
              <a:gd name="connsiteX8-143" fmla="*/ 12757 w 8799581"/>
              <a:gd name="connsiteY8-144" fmla="*/ 686555 h 3501747"/>
              <a:gd name="connsiteX0-145" fmla="*/ 12757 w 8794918"/>
              <a:gd name="connsiteY0-146" fmla="*/ 686555 h 3401446"/>
              <a:gd name="connsiteX1-147" fmla="*/ 993832 w 8794918"/>
              <a:gd name="connsiteY1-148" fmla="*/ 2705855 h 3401446"/>
              <a:gd name="connsiteX2-149" fmla="*/ 2860732 w 8794918"/>
              <a:gd name="connsiteY2-150" fmla="*/ 3286880 h 3401446"/>
              <a:gd name="connsiteX3-151" fmla="*/ 7613707 w 8794918"/>
              <a:gd name="connsiteY3-152" fmla="*/ 3353555 h 3401446"/>
              <a:gd name="connsiteX4-153" fmla="*/ 8661457 w 8794918"/>
              <a:gd name="connsiteY4-154" fmla="*/ 2734430 h 3401446"/>
              <a:gd name="connsiteX5-155" fmla="*/ 8699557 w 8794918"/>
              <a:gd name="connsiteY5-156" fmla="*/ 1105655 h 3401446"/>
              <a:gd name="connsiteX6-157" fmla="*/ 7918507 w 8794918"/>
              <a:gd name="connsiteY6-158" fmla="*/ 572255 h 3401446"/>
              <a:gd name="connsiteX7-159" fmla="*/ 622357 w 8794918"/>
              <a:gd name="connsiteY7-160" fmla="*/ 755 h 3401446"/>
              <a:gd name="connsiteX8-161" fmla="*/ 12757 w 8794918"/>
              <a:gd name="connsiteY8-162" fmla="*/ 686555 h 3401446"/>
              <a:gd name="connsiteX0-163" fmla="*/ 14718 w 8796879"/>
              <a:gd name="connsiteY0-164" fmla="*/ 686555 h 3401446"/>
              <a:gd name="connsiteX1-165" fmla="*/ 1033893 w 8796879"/>
              <a:gd name="connsiteY1-166" fmla="*/ 2705855 h 3401446"/>
              <a:gd name="connsiteX2-167" fmla="*/ 2862693 w 8796879"/>
              <a:gd name="connsiteY2-168" fmla="*/ 3286880 h 3401446"/>
              <a:gd name="connsiteX3-169" fmla="*/ 7615668 w 8796879"/>
              <a:gd name="connsiteY3-170" fmla="*/ 3353555 h 3401446"/>
              <a:gd name="connsiteX4-171" fmla="*/ 8663418 w 8796879"/>
              <a:gd name="connsiteY4-172" fmla="*/ 2734430 h 3401446"/>
              <a:gd name="connsiteX5-173" fmla="*/ 8701518 w 8796879"/>
              <a:gd name="connsiteY5-174" fmla="*/ 1105655 h 3401446"/>
              <a:gd name="connsiteX6-175" fmla="*/ 7920468 w 8796879"/>
              <a:gd name="connsiteY6-176" fmla="*/ 572255 h 3401446"/>
              <a:gd name="connsiteX7-177" fmla="*/ 624318 w 8796879"/>
              <a:gd name="connsiteY7-178" fmla="*/ 755 h 3401446"/>
              <a:gd name="connsiteX8-179" fmla="*/ 14718 w 8796879"/>
              <a:gd name="connsiteY8-180" fmla="*/ 686555 h 3401446"/>
              <a:gd name="connsiteX0-181" fmla="*/ 14718 w 8796879"/>
              <a:gd name="connsiteY0-182" fmla="*/ 686555 h 3401446"/>
              <a:gd name="connsiteX1-183" fmla="*/ 1033893 w 8796879"/>
              <a:gd name="connsiteY1-184" fmla="*/ 2705855 h 3401446"/>
              <a:gd name="connsiteX2-185" fmla="*/ 2862693 w 8796879"/>
              <a:gd name="connsiteY2-186" fmla="*/ 3286880 h 3401446"/>
              <a:gd name="connsiteX3-187" fmla="*/ 7615668 w 8796879"/>
              <a:gd name="connsiteY3-188" fmla="*/ 3353555 h 3401446"/>
              <a:gd name="connsiteX4-189" fmla="*/ 8663418 w 8796879"/>
              <a:gd name="connsiteY4-190" fmla="*/ 2734430 h 3401446"/>
              <a:gd name="connsiteX5-191" fmla="*/ 8701518 w 8796879"/>
              <a:gd name="connsiteY5-192" fmla="*/ 1105655 h 3401446"/>
              <a:gd name="connsiteX6-193" fmla="*/ 7920468 w 8796879"/>
              <a:gd name="connsiteY6-194" fmla="*/ 572255 h 3401446"/>
              <a:gd name="connsiteX7-195" fmla="*/ 624318 w 8796879"/>
              <a:gd name="connsiteY7-196" fmla="*/ 755 h 3401446"/>
              <a:gd name="connsiteX8-197" fmla="*/ 14718 w 8796879"/>
              <a:gd name="connsiteY8-198" fmla="*/ 686555 h 3401446"/>
              <a:gd name="connsiteX0-199" fmla="*/ 14718 w 8796879"/>
              <a:gd name="connsiteY0-200" fmla="*/ 686555 h 3389164"/>
              <a:gd name="connsiteX1-201" fmla="*/ 1033893 w 8796879"/>
              <a:gd name="connsiteY1-202" fmla="*/ 2705855 h 3389164"/>
              <a:gd name="connsiteX2-203" fmla="*/ 3446893 w 8796879"/>
              <a:gd name="connsiteY2-204" fmla="*/ 3248780 h 3389164"/>
              <a:gd name="connsiteX3-205" fmla="*/ 7615668 w 8796879"/>
              <a:gd name="connsiteY3-206" fmla="*/ 3353555 h 3389164"/>
              <a:gd name="connsiteX4-207" fmla="*/ 8663418 w 8796879"/>
              <a:gd name="connsiteY4-208" fmla="*/ 2734430 h 3389164"/>
              <a:gd name="connsiteX5-209" fmla="*/ 8701518 w 8796879"/>
              <a:gd name="connsiteY5-210" fmla="*/ 1105655 h 3389164"/>
              <a:gd name="connsiteX6-211" fmla="*/ 7920468 w 8796879"/>
              <a:gd name="connsiteY6-212" fmla="*/ 572255 h 3389164"/>
              <a:gd name="connsiteX7-213" fmla="*/ 624318 w 8796879"/>
              <a:gd name="connsiteY7-214" fmla="*/ 755 h 3389164"/>
              <a:gd name="connsiteX8-215" fmla="*/ 14718 w 8796879"/>
              <a:gd name="connsiteY8-216" fmla="*/ 686555 h 3389164"/>
              <a:gd name="connsiteX0-217" fmla="*/ 14718 w 8795350"/>
              <a:gd name="connsiteY0-218" fmla="*/ 686555 h 3297753"/>
              <a:gd name="connsiteX1-219" fmla="*/ 1033893 w 8795350"/>
              <a:gd name="connsiteY1-220" fmla="*/ 2705855 h 3297753"/>
              <a:gd name="connsiteX2-221" fmla="*/ 3446893 w 8795350"/>
              <a:gd name="connsiteY2-222" fmla="*/ 3248780 h 3297753"/>
              <a:gd name="connsiteX3-223" fmla="*/ 7641068 w 8795350"/>
              <a:gd name="connsiteY3-224" fmla="*/ 3213855 h 3297753"/>
              <a:gd name="connsiteX4-225" fmla="*/ 8663418 w 8795350"/>
              <a:gd name="connsiteY4-226" fmla="*/ 2734430 h 3297753"/>
              <a:gd name="connsiteX5-227" fmla="*/ 8701518 w 8795350"/>
              <a:gd name="connsiteY5-228" fmla="*/ 1105655 h 3297753"/>
              <a:gd name="connsiteX6-229" fmla="*/ 7920468 w 8795350"/>
              <a:gd name="connsiteY6-230" fmla="*/ 572255 h 3297753"/>
              <a:gd name="connsiteX7-231" fmla="*/ 624318 w 8795350"/>
              <a:gd name="connsiteY7-232" fmla="*/ 755 h 3297753"/>
              <a:gd name="connsiteX8-233" fmla="*/ 14718 w 8795350"/>
              <a:gd name="connsiteY8-234" fmla="*/ 686555 h 3297753"/>
              <a:gd name="connsiteX0-235" fmla="*/ 14718 w 8860917"/>
              <a:gd name="connsiteY0-236" fmla="*/ 686555 h 3297753"/>
              <a:gd name="connsiteX1-237" fmla="*/ 1033893 w 8860917"/>
              <a:gd name="connsiteY1-238" fmla="*/ 2705855 h 3297753"/>
              <a:gd name="connsiteX2-239" fmla="*/ 3446893 w 8860917"/>
              <a:gd name="connsiteY2-240" fmla="*/ 3248780 h 3297753"/>
              <a:gd name="connsiteX3-241" fmla="*/ 7641068 w 8860917"/>
              <a:gd name="connsiteY3-242" fmla="*/ 3213855 h 3297753"/>
              <a:gd name="connsiteX4-243" fmla="*/ 8663418 w 8860917"/>
              <a:gd name="connsiteY4-244" fmla="*/ 2734430 h 3297753"/>
              <a:gd name="connsiteX5-245" fmla="*/ 8701518 w 8860917"/>
              <a:gd name="connsiteY5-246" fmla="*/ 1105655 h 3297753"/>
              <a:gd name="connsiteX6-247" fmla="*/ 7920468 w 8860917"/>
              <a:gd name="connsiteY6-248" fmla="*/ 572255 h 3297753"/>
              <a:gd name="connsiteX7-249" fmla="*/ 624318 w 8860917"/>
              <a:gd name="connsiteY7-250" fmla="*/ 755 h 3297753"/>
              <a:gd name="connsiteX8-251" fmla="*/ 14718 w 8860917"/>
              <a:gd name="connsiteY8-252" fmla="*/ 686555 h 3297753"/>
              <a:gd name="connsiteX0-253" fmla="*/ 14718 w 8895579"/>
              <a:gd name="connsiteY0-254" fmla="*/ 686555 h 3309199"/>
              <a:gd name="connsiteX1-255" fmla="*/ 1033893 w 8895579"/>
              <a:gd name="connsiteY1-256" fmla="*/ 2705855 h 3309199"/>
              <a:gd name="connsiteX2-257" fmla="*/ 3446893 w 8895579"/>
              <a:gd name="connsiteY2-258" fmla="*/ 3248780 h 3309199"/>
              <a:gd name="connsiteX3-259" fmla="*/ 7641068 w 8895579"/>
              <a:gd name="connsiteY3-260" fmla="*/ 3213855 h 3309199"/>
              <a:gd name="connsiteX4-261" fmla="*/ 8714218 w 8895579"/>
              <a:gd name="connsiteY4-262" fmla="*/ 2518530 h 3309199"/>
              <a:gd name="connsiteX5-263" fmla="*/ 8701518 w 8895579"/>
              <a:gd name="connsiteY5-264" fmla="*/ 1105655 h 3309199"/>
              <a:gd name="connsiteX6-265" fmla="*/ 7920468 w 8895579"/>
              <a:gd name="connsiteY6-266" fmla="*/ 572255 h 3309199"/>
              <a:gd name="connsiteX7-267" fmla="*/ 624318 w 8895579"/>
              <a:gd name="connsiteY7-268" fmla="*/ 755 h 3309199"/>
              <a:gd name="connsiteX8-269" fmla="*/ 14718 w 8895579"/>
              <a:gd name="connsiteY8-270" fmla="*/ 686555 h 3309199"/>
              <a:gd name="connsiteX0-271" fmla="*/ 14718 w 8841072"/>
              <a:gd name="connsiteY0-272" fmla="*/ 686555 h 3309199"/>
              <a:gd name="connsiteX1-273" fmla="*/ 1033893 w 8841072"/>
              <a:gd name="connsiteY1-274" fmla="*/ 2705855 h 3309199"/>
              <a:gd name="connsiteX2-275" fmla="*/ 3446893 w 8841072"/>
              <a:gd name="connsiteY2-276" fmla="*/ 3248780 h 3309199"/>
              <a:gd name="connsiteX3-277" fmla="*/ 7641068 w 8841072"/>
              <a:gd name="connsiteY3-278" fmla="*/ 3213855 h 3309199"/>
              <a:gd name="connsiteX4-279" fmla="*/ 8714218 w 8841072"/>
              <a:gd name="connsiteY4-280" fmla="*/ 2518530 h 3309199"/>
              <a:gd name="connsiteX5-281" fmla="*/ 8701518 w 8841072"/>
              <a:gd name="connsiteY5-282" fmla="*/ 1105655 h 3309199"/>
              <a:gd name="connsiteX6-283" fmla="*/ 7920468 w 8841072"/>
              <a:gd name="connsiteY6-284" fmla="*/ 572255 h 3309199"/>
              <a:gd name="connsiteX7-285" fmla="*/ 624318 w 8841072"/>
              <a:gd name="connsiteY7-286" fmla="*/ 755 h 3309199"/>
              <a:gd name="connsiteX8-287" fmla="*/ 14718 w 8841072"/>
              <a:gd name="connsiteY8-288" fmla="*/ 686555 h 3309199"/>
              <a:gd name="connsiteX0-289" fmla="*/ 197463 w 9039140"/>
              <a:gd name="connsiteY0-290" fmla="*/ 686616 h 3309260"/>
              <a:gd name="connsiteX1-291" fmla="*/ 1216638 w 9039140"/>
              <a:gd name="connsiteY1-292" fmla="*/ 2705916 h 3309260"/>
              <a:gd name="connsiteX2-293" fmla="*/ 3629638 w 9039140"/>
              <a:gd name="connsiteY2-294" fmla="*/ 3248841 h 3309260"/>
              <a:gd name="connsiteX3-295" fmla="*/ 7823813 w 9039140"/>
              <a:gd name="connsiteY3-296" fmla="*/ 3213916 h 3309260"/>
              <a:gd name="connsiteX4-297" fmla="*/ 8896963 w 9039140"/>
              <a:gd name="connsiteY4-298" fmla="*/ 2518591 h 3309260"/>
              <a:gd name="connsiteX5-299" fmla="*/ 8884263 w 9039140"/>
              <a:gd name="connsiteY5-300" fmla="*/ 1105716 h 3309260"/>
              <a:gd name="connsiteX6-301" fmla="*/ 7823813 w 9039140"/>
              <a:gd name="connsiteY6-302" fmla="*/ 559616 h 3309260"/>
              <a:gd name="connsiteX7-303" fmla="*/ 807063 w 9039140"/>
              <a:gd name="connsiteY7-304" fmla="*/ 816 h 3309260"/>
              <a:gd name="connsiteX8-305" fmla="*/ 197463 w 9039140"/>
              <a:gd name="connsiteY8-306" fmla="*/ 686616 h 3309260"/>
              <a:gd name="connsiteX0-307" fmla="*/ 197463 w 9039140"/>
              <a:gd name="connsiteY0-308" fmla="*/ 686616 h 3309260"/>
              <a:gd name="connsiteX1-309" fmla="*/ 1216638 w 9039140"/>
              <a:gd name="connsiteY1-310" fmla="*/ 2705916 h 3309260"/>
              <a:gd name="connsiteX2-311" fmla="*/ 3629638 w 9039140"/>
              <a:gd name="connsiteY2-312" fmla="*/ 3248841 h 3309260"/>
              <a:gd name="connsiteX3-313" fmla="*/ 7823813 w 9039140"/>
              <a:gd name="connsiteY3-314" fmla="*/ 3213916 h 3309260"/>
              <a:gd name="connsiteX4-315" fmla="*/ 8896963 w 9039140"/>
              <a:gd name="connsiteY4-316" fmla="*/ 2518591 h 3309260"/>
              <a:gd name="connsiteX5-317" fmla="*/ 8884263 w 9039140"/>
              <a:gd name="connsiteY5-318" fmla="*/ 1105716 h 3309260"/>
              <a:gd name="connsiteX6-319" fmla="*/ 7823813 w 9039140"/>
              <a:gd name="connsiteY6-320" fmla="*/ 559616 h 3309260"/>
              <a:gd name="connsiteX7-321" fmla="*/ 807063 w 9039140"/>
              <a:gd name="connsiteY7-322" fmla="*/ 816 h 3309260"/>
              <a:gd name="connsiteX8-323" fmla="*/ 197463 w 9039140"/>
              <a:gd name="connsiteY8-324" fmla="*/ 686616 h 3309260"/>
              <a:gd name="connsiteX0-325" fmla="*/ 197463 w 9007754"/>
              <a:gd name="connsiteY0-326" fmla="*/ 686616 h 3309260"/>
              <a:gd name="connsiteX1-327" fmla="*/ 1216638 w 9007754"/>
              <a:gd name="connsiteY1-328" fmla="*/ 2705916 h 3309260"/>
              <a:gd name="connsiteX2-329" fmla="*/ 3629638 w 9007754"/>
              <a:gd name="connsiteY2-330" fmla="*/ 3248841 h 3309260"/>
              <a:gd name="connsiteX3-331" fmla="*/ 7823813 w 9007754"/>
              <a:gd name="connsiteY3-332" fmla="*/ 3213916 h 3309260"/>
              <a:gd name="connsiteX4-333" fmla="*/ 8896963 w 9007754"/>
              <a:gd name="connsiteY4-334" fmla="*/ 2518591 h 3309260"/>
              <a:gd name="connsiteX5-335" fmla="*/ 8884263 w 9007754"/>
              <a:gd name="connsiteY5-336" fmla="*/ 1105716 h 3309260"/>
              <a:gd name="connsiteX6-337" fmla="*/ 7823813 w 9007754"/>
              <a:gd name="connsiteY6-338" fmla="*/ 559616 h 3309260"/>
              <a:gd name="connsiteX7-339" fmla="*/ 807063 w 9007754"/>
              <a:gd name="connsiteY7-340" fmla="*/ 816 h 3309260"/>
              <a:gd name="connsiteX8-341" fmla="*/ 197463 w 9007754"/>
              <a:gd name="connsiteY8-342" fmla="*/ 686616 h 3309260"/>
              <a:gd name="connsiteX0-343" fmla="*/ 197463 w 8996899"/>
              <a:gd name="connsiteY0-344" fmla="*/ 686616 h 3300334"/>
              <a:gd name="connsiteX1-345" fmla="*/ 1216638 w 8996899"/>
              <a:gd name="connsiteY1-346" fmla="*/ 2705916 h 3300334"/>
              <a:gd name="connsiteX2-347" fmla="*/ 3629638 w 8996899"/>
              <a:gd name="connsiteY2-348" fmla="*/ 3248841 h 3300334"/>
              <a:gd name="connsiteX3-349" fmla="*/ 7823813 w 8996899"/>
              <a:gd name="connsiteY3-350" fmla="*/ 3213916 h 3300334"/>
              <a:gd name="connsiteX4-351" fmla="*/ 8820763 w 8996899"/>
              <a:gd name="connsiteY4-352" fmla="*/ 2683691 h 3300334"/>
              <a:gd name="connsiteX5-353" fmla="*/ 8884263 w 8996899"/>
              <a:gd name="connsiteY5-354" fmla="*/ 1105716 h 3300334"/>
              <a:gd name="connsiteX6-355" fmla="*/ 7823813 w 8996899"/>
              <a:gd name="connsiteY6-356" fmla="*/ 559616 h 3300334"/>
              <a:gd name="connsiteX7-357" fmla="*/ 807063 w 8996899"/>
              <a:gd name="connsiteY7-358" fmla="*/ 816 h 3300334"/>
              <a:gd name="connsiteX8-359" fmla="*/ 197463 w 8996899"/>
              <a:gd name="connsiteY8-360" fmla="*/ 686616 h 3300334"/>
              <a:gd name="connsiteX0-361" fmla="*/ 197463 w 8977294"/>
              <a:gd name="connsiteY0-362" fmla="*/ 686616 h 3300334"/>
              <a:gd name="connsiteX1-363" fmla="*/ 1216638 w 8977294"/>
              <a:gd name="connsiteY1-364" fmla="*/ 2705916 h 3300334"/>
              <a:gd name="connsiteX2-365" fmla="*/ 3629638 w 8977294"/>
              <a:gd name="connsiteY2-366" fmla="*/ 3248841 h 3300334"/>
              <a:gd name="connsiteX3-367" fmla="*/ 7823813 w 8977294"/>
              <a:gd name="connsiteY3-368" fmla="*/ 3213916 h 3300334"/>
              <a:gd name="connsiteX4-369" fmla="*/ 8820763 w 8977294"/>
              <a:gd name="connsiteY4-370" fmla="*/ 2683691 h 3300334"/>
              <a:gd name="connsiteX5-371" fmla="*/ 8884263 w 8977294"/>
              <a:gd name="connsiteY5-372" fmla="*/ 1105716 h 3300334"/>
              <a:gd name="connsiteX6-373" fmla="*/ 7823813 w 8977294"/>
              <a:gd name="connsiteY6-374" fmla="*/ 559616 h 3300334"/>
              <a:gd name="connsiteX7-375" fmla="*/ 807063 w 8977294"/>
              <a:gd name="connsiteY7-376" fmla="*/ 816 h 3300334"/>
              <a:gd name="connsiteX8-377" fmla="*/ 197463 w 8977294"/>
              <a:gd name="connsiteY8-378" fmla="*/ 686616 h 3300334"/>
              <a:gd name="connsiteX0-379" fmla="*/ 18325 w 8798156"/>
              <a:gd name="connsiteY0-380" fmla="*/ 686616 h 3300334"/>
              <a:gd name="connsiteX1-381" fmla="*/ 1037500 w 8798156"/>
              <a:gd name="connsiteY1-382" fmla="*/ 2705916 h 3300334"/>
              <a:gd name="connsiteX2-383" fmla="*/ 3450500 w 8798156"/>
              <a:gd name="connsiteY2-384" fmla="*/ 3248841 h 3300334"/>
              <a:gd name="connsiteX3-385" fmla="*/ 7644675 w 8798156"/>
              <a:gd name="connsiteY3-386" fmla="*/ 3213916 h 3300334"/>
              <a:gd name="connsiteX4-387" fmla="*/ 8641625 w 8798156"/>
              <a:gd name="connsiteY4-388" fmla="*/ 2683691 h 3300334"/>
              <a:gd name="connsiteX5-389" fmla="*/ 8705125 w 8798156"/>
              <a:gd name="connsiteY5-390" fmla="*/ 1105716 h 3300334"/>
              <a:gd name="connsiteX6-391" fmla="*/ 7644675 w 8798156"/>
              <a:gd name="connsiteY6-392" fmla="*/ 559616 h 3300334"/>
              <a:gd name="connsiteX7-393" fmla="*/ 627925 w 8798156"/>
              <a:gd name="connsiteY7-394" fmla="*/ 816 h 3300334"/>
              <a:gd name="connsiteX8-395" fmla="*/ 18325 w 8798156"/>
              <a:gd name="connsiteY8-396" fmla="*/ 686616 h 3300334"/>
              <a:gd name="connsiteX0-397" fmla="*/ 57563 w 8837394"/>
              <a:gd name="connsiteY0-398" fmla="*/ 686616 h 3300334"/>
              <a:gd name="connsiteX1-399" fmla="*/ 1076738 w 8837394"/>
              <a:gd name="connsiteY1-400" fmla="*/ 2705916 h 3300334"/>
              <a:gd name="connsiteX2-401" fmla="*/ 3489738 w 8837394"/>
              <a:gd name="connsiteY2-402" fmla="*/ 3248841 h 3300334"/>
              <a:gd name="connsiteX3-403" fmla="*/ 7683913 w 8837394"/>
              <a:gd name="connsiteY3-404" fmla="*/ 3213916 h 3300334"/>
              <a:gd name="connsiteX4-405" fmla="*/ 8680863 w 8837394"/>
              <a:gd name="connsiteY4-406" fmla="*/ 2683691 h 3300334"/>
              <a:gd name="connsiteX5-407" fmla="*/ 8744363 w 8837394"/>
              <a:gd name="connsiteY5-408" fmla="*/ 1105716 h 3300334"/>
              <a:gd name="connsiteX6-409" fmla="*/ 7683913 w 8837394"/>
              <a:gd name="connsiteY6-410" fmla="*/ 559616 h 3300334"/>
              <a:gd name="connsiteX7-411" fmla="*/ 667163 w 8837394"/>
              <a:gd name="connsiteY7-412" fmla="*/ 816 h 3300334"/>
              <a:gd name="connsiteX8-413" fmla="*/ 57563 w 8837394"/>
              <a:gd name="connsiteY8-414" fmla="*/ 686616 h 3300334"/>
              <a:gd name="connsiteX0-415" fmla="*/ 47182 w 8827013"/>
              <a:gd name="connsiteY0-416" fmla="*/ 686616 h 3300334"/>
              <a:gd name="connsiteX1-417" fmla="*/ 1066357 w 8827013"/>
              <a:gd name="connsiteY1-418" fmla="*/ 2705916 h 3300334"/>
              <a:gd name="connsiteX2-419" fmla="*/ 3479357 w 8827013"/>
              <a:gd name="connsiteY2-420" fmla="*/ 3248841 h 3300334"/>
              <a:gd name="connsiteX3-421" fmla="*/ 7673532 w 8827013"/>
              <a:gd name="connsiteY3-422" fmla="*/ 3213916 h 3300334"/>
              <a:gd name="connsiteX4-423" fmla="*/ 8670482 w 8827013"/>
              <a:gd name="connsiteY4-424" fmla="*/ 2683691 h 3300334"/>
              <a:gd name="connsiteX5-425" fmla="*/ 8733982 w 8827013"/>
              <a:gd name="connsiteY5-426" fmla="*/ 1105716 h 3300334"/>
              <a:gd name="connsiteX6-427" fmla="*/ 7673532 w 8827013"/>
              <a:gd name="connsiteY6-428" fmla="*/ 559616 h 3300334"/>
              <a:gd name="connsiteX7-429" fmla="*/ 656782 w 8827013"/>
              <a:gd name="connsiteY7-430" fmla="*/ 816 h 3300334"/>
              <a:gd name="connsiteX8-431" fmla="*/ 47182 w 8827013"/>
              <a:gd name="connsiteY8-432" fmla="*/ 686616 h 3300334"/>
              <a:gd name="connsiteX0-433" fmla="*/ 47182 w 8827013"/>
              <a:gd name="connsiteY0-434" fmla="*/ 686616 h 3300334"/>
              <a:gd name="connsiteX1-435" fmla="*/ 1066357 w 8827013"/>
              <a:gd name="connsiteY1-436" fmla="*/ 2705916 h 3300334"/>
              <a:gd name="connsiteX2-437" fmla="*/ 3479357 w 8827013"/>
              <a:gd name="connsiteY2-438" fmla="*/ 3248841 h 3300334"/>
              <a:gd name="connsiteX3-439" fmla="*/ 7673532 w 8827013"/>
              <a:gd name="connsiteY3-440" fmla="*/ 3213916 h 3300334"/>
              <a:gd name="connsiteX4-441" fmla="*/ 8670482 w 8827013"/>
              <a:gd name="connsiteY4-442" fmla="*/ 2683691 h 3300334"/>
              <a:gd name="connsiteX5-443" fmla="*/ 8733982 w 8827013"/>
              <a:gd name="connsiteY5-444" fmla="*/ 1105716 h 3300334"/>
              <a:gd name="connsiteX6-445" fmla="*/ 7673532 w 8827013"/>
              <a:gd name="connsiteY6-446" fmla="*/ 559616 h 3300334"/>
              <a:gd name="connsiteX7-447" fmla="*/ 656782 w 8827013"/>
              <a:gd name="connsiteY7-448" fmla="*/ 816 h 3300334"/>
              <a:gd name="connsiteX8-449" fmla="*/ 47182 w 8827013"/>
              <a:gd name="connsiteY8-450" fmla="*/ 686616 h 3300334"/>
              <a:gd name="connsiteX0-451" fmla="*/ 47182 w 8827013"/>
              <a:gd name="connsiteY0-452" fmla="*/ 686616 h 3236621"/>
              <a:gd name="connsiteX1-453" fmla="*/ 1066357 w 8827013"/>
              <a:gd name="connsiteY1-454" fmla="*/ 2705916 h 3236621"/>
              <a:gd name="connsiteX2-455" fmla="*/ 3504757 w 8827013"/>
              <a:gd name="connsiteY2-456" fmla="*/ 3096441 h 3236621"/>
              <a:gd name="connsiteX3-457" fmla="*/ 7673532 w 8827013"/>
              <a:gd name="connsiteY3-458" fmla="*/ 3213916 h 3236621"/>
              <a:gd name="connsiteX4-459" fmla="*/ 8670482 w 8827013"/>
              <a:gd name="connsiteY4-460" fmla="*/ 2683691 h 3236621"/>
              <a:gd name="connsiteX5-461" fmla="*/ 8733982 w 8827013"/>
              <a:gd name="connsiteY5-462" fmla="*/ 1105716 h 3236621"/>
              <a:gd name="connsiteX6-463" fmla="*/ 7673532 w 8827013"/>
              <a:gd name="connsiteY6-464" fmla="*/ 559616 h 3236621"/>
              <a:gd name="connsiteX7-465" fmla="*/ 656782 w 8827013"/>
              <a:gd name="connsiteY7-466" fmla="*/ 816 h 3236621"/>
              <a:gd name="connsiteX8-467" fmla="*/ 47182 w 8827013"/>
              <a:gd name="connsiteY8-468" fmla="*/ 686616 h 3236621"/>
              <a:gd name="connsiteX0-469" fmla="*/ 47182 w 8827013"/>
              <a:gd name="connsiteY0-470" fmla="*/ 686616 h 3259027"/>
              <a:gd name="connsiteX1-471" fmla="*/ 1066357 w 8827013"/>
              <a:gd name="connsiteY1-472" fmla="*/ 2705916 h 3259027"/>
              <a:gd name="connsiteX2-473" fmla="*/ 3504757 w 8827013"/>
              <a:gd name="connsiteY2-474" fmla="*/ 3172641 h 3259027"/>
              <a:gd name="connsiteX3-475" fmla="*/ 7673532 w 8827013"/>
              <a:gd name="connsiteY3-476" fmla="*/ 3213916 h 3259027"/>
              <a:gd name="connsiteX4-477" fmla="*/ 8670482 w 8827013"/>
              <a:gd name="connsiteY4-478" fmla="*/ 2683691 h 3259027"/>
              <a:gd name="connsiteX5-479" fmla="*/ 8733982 w 8827013"/>
              <a:gd name="connsiteY5-480" fmla="*/ 1105716 h 3259027"/>
              <a:gd name="connsiteX6-481" fmla="*/ 7673532 w 8827013"/>
              <a:gd name="connsiteY6-482" fmla="*/ 559616 h 3259027"/>
              <a:gd name="connsiteX7-483" fmla="*/ 656782 w 8827013"/>
              <a:gd name="connsiteY7-484" fmla="*/ 816 h 3259027"/>
              <a:gd name="connsiteX8-485" fmla="*/ 47182 w 8827013"/>
              <a:gd name="connsiteY8-486" fmla="*/ 686616 h 3259027"/>
              <a:gd name="connsiteX0-487" fmla="*/ 47182 w 8827013"/>
              <a:gd name="connsiteY0-488" fmla="*/ 686616 h 3245091"/>
              <a:gd name="connsiteX1-489" fmla="*/ 1066357 w 8827013"/>
              <a:gd name="connsiteY1-490" fmla="*/ 2705916 h 3245091"/>
              <a:gd name="connsiteX2-491" fmla="*/ 3504757 w 8827013"/>
              <a:gd name="connsiteY2-492" fmla="*/ 3172641 h 3245091"/>
              <a:gd name="connsiteX3-493" fmla="*/ 7673532 w 8827013"/>
              <a:gd name="connsiteY3-494" fmla="*/ 3213916 h 3245091"/>
              <a:gd name="connsiteX4-495" fmla="*/ 8670482 w 8827013"/>
              <a:gd name="connsiteY4-496" fmla="*/ 2683691 h 3245091"/>
              <a:gd name="connsiteX5-497" fmla="*/ 8733982 w 8827013"/>
              <a:gd name="connsiteY5-498" fmla="*/ 1105716 h 3245091"/>
              <a:gd name="connsiteX6-499" fmla="*/ 7673532 w 8827013"/>
              <a:gd name="connsiteY6-500" fmla="*/ 559616 h 3245091"/>
              <a:gd name="connsiteX7-501" fmla="*/ 656782 w 8827013"/>
              <a:gd name="connsiteY7-502" fmla="*/ 816 h 3245091"/>
              <a:gd name="connsiteX8-503" fmla="*/ 47182 w 8827013"/>
              <a:gd name="connsiteY8-504" fmla="*/ 686616 h 3245091"/>
              <a:gd name="connsiteX0-505" fmla="*/ 47182 w 8781072"/>
              <a:gd name="connsiteY0-506" fmla="*/ 686616 h 3246012"/>
              <a:gd name="connsiteX1-507" fmla="*/ 1066357 w 8781072"/>
              <a:gd name="connsiteY1-508" fmla="*/ 2705916 h 3246012"/>
              <a:gd name="connsiteX2-509" fmla="*/ 3504757 w 8781072"/>
              <a:gd name="connsiteY2-510" fmla="*/ 3172641 h 3246012"/>
              <a:gd name="connsiteX3-511" fmla="*/ 7673532 w 8781072"/>
              <a:gd name="connsiteY3-512" fmla="*/ 3213916 h 3246012"/>
              <a:gd name="connsiteX4-513" fmla="*/ 8518082 w 8781072"/>
              <a:gd name="connsiteY4-514" fmla="*/ 2670991 h 3246012"/>
              <a:gd name="connsiteX5-515" fmla="*/ 8733982 w 8781072"/>
              <a:gd name="connsiteY5-516" fmla="*/ 1105716 h 3246012"/>
              <a:gd name="connsiteX6-517" fmla="*/ 7673532 w 8781072"/>
              <a:gd name="connsiteY6-518" fmla="*/ 559616 h 3246012"/>
              <a:gd name="connsiteX7-519" fmla="*/ 656782 w 8781072"/>
              <a:gd name="connsiteY7-520" fmla="*/ 816 h 3246012"/>
              <a:gd name="connsiteX8-521" fmla="*/ 47182 w 8781072"/>
              <a:gd name="connsiteY8-522" fmla="*/ 686616 h 3246012"/>
              <a:gd name="connsiteX0-523" fmla="*/ 47182 w 8776608"/>
              <a:gd name="connsiteY0-524" fmla="*/ 686616 h 3246012"/>
              <a:gd name="connsiteX1-525" fmla="*/ 1066357 w 8776608"/>
              <a:gd name="connsiteY1-526" fmla="*/ 2705916 h 3246012"/>
              <a:gd name="connsiteX2-527" fmla="*/ 3504757 w 8776608"/>
              <a:gd name="connsiteY2-528" fmla="*/ 3172641 h 3246012"/>
              <a:gd name="connsiteX3-529" fmla="*/ 7673532 w 8776608"/>
              <a:gd name="connsiteY3-530" fmla="*/ 3213916 h 3246012"/>
              <a:gd name="connsiteX4-531" fmla="*/ 8518082 w 8776608"/>
              <a:gd name="connsiteY4-532" fmla="*/ 2670991 h 3246012"/>
              <a:gd name="connsiteX5-533" fmla="*/ 8733982 w 8776608"/>
              <a:gd name="connsiteY5-534" fmla="*/ 1105716 h 3246012"/>
              <a:gd name="connsiteX6-535" fmla="*/ 7673532 w 8776608"/>
              <a:gd name="connsiteY6-536" fmla="*/ 559616 h 3246012"/>
              <a:gd name="connsiteX7-537" fmla="*/ 656782 w 8776608"/>
              <a:gd name="connsiteY7-538" fmla="*/ 816 h 3246012"/>
              <a:gd name="connsiteX8-539" fmla="*/ 47182 w 8776608"/>
              <a:gd name="connsiteY8-540" fmla="*/ 686616 h 3246012"/>
              <a:gd name="connsiteX0-541" fmla="*/ 47182 w 8776608"/>
              <a:gd name="connsiteY0-542" fmla="*/ 686616 h 3215149"/>
              <a:gd name="connsiteX1-543" fmla="*/ 1066357 w 8776608"/>
              <a:gd name="connsiteY1-544" fmla="*/ 2705916 h 3215149"/>
              <a:gd name="connsiteX2-545" fmla="*/ 3504757 w 8776608"/>
              <a:gd name="connsiteY2-546" fmla="*/ 3172641 h 3215149"/>
              <a:gd name="connsiteX3-547" fmla="*/ 7673532 w 8776608"/>
              <a:gd name="connsiteY3-548" fmla="*/ 3213916 h 3215149"/>
              <a:gd name="connsiteX4-549" fmla="*/ 8518082 w 8776608"/>
              <a:gd name="connsiteY4-550" fmla="*/ 2670991 h 3215149"/>
              <a:gd name="connsiteX5-551" fmla="*/ 8733982 w 8776608"/>
              <a:gd name="connsiteY5-552" fmla="*/ 1105716 h 3215149"/>
              <a:gd name="connsiteX6-553" fmla="*/ 7673532 w 8776608"/>
              <a:gd name="connsiteY6-554" fmla="*/ 559616 h 3215149"/>
              <a:gd name="connsiteX7-555" fmla="*/ 656782 w 8776608"/>
              <a:gd name="connsiteY7-556" fmla="*/ 816 h 3215149"/>
              <a:gd name="connsiteX8-557" fmla="*/ 47182 w 8776608"/>
              <a:gd name="connsiteY8-558" fmla="*/ 686616 h 3215149"/>
              <a:gd name="connsiteX0-559" fmla="*/ 16600 w 8746026"/>
              <a:gd name="connsiteY0-560" fmla="*/ 686616 h 3221647"/>
              <a:gd name="connsiteX1-561" fmla="*/ 1114359 w 8746026"/>
              <a:gd name="connsiteY1-562" fmla="*/ 2816959 h 3221647"/>
              <a:gd name="connsiteX2-563" fmla="*/ 3474175 w 8746026"/>
              <a:gd name="connsiteY2-564" fmla="*/ 3172641 h 3221647"/>
              <a:gd name="connsiteX3-565" fmla="*/ 7642950 w 8746026"/>
              <a:gd name="connsiteY3-566" fmla="*/ 3213916 h 3221647"/>
              <a:gd name="connsiteX4-567" fmla="*/ 8487500 w 8746026"/>
              <a:gd name="connsiteY4-568" fmla="*/ 2670991 h 3221647"/>
              <a:gd name="connsiteX5-569" fmla="*/ 8703400 w 8746026"/>
              <a:gd name="connsiteY5-570" fmla="*/ 1105716 h 3221647"/>
              <a:gd name="connsiteX6-571" fmla="*/ 7642950 w 8746026"/>
              <a:gd name="connsiteY6-572" fmla="*/ 559616 h 3221647"/>
              <a:gd name="connsiteX7-573" fmla="*/ 626200 w 8746026"/>
              <a:gd name="connsiteY7-574" fmla="*/ 816 h 3221647"/>
              <a:gd name="connsiteX8-575" fmla="*/ 16600 w 8746026"/>
              <a:gd name="connsiteY8-576" fmla="*/ 686616 h 3221647"/>
              <a:gd name="connsiteX0-577" fmla="*/ 16600 w 8746026"/>
              <a:gd name="connsiteY0-578" fmla="*/ 686616 h 3277256"/>
              <a:gd name="connsiteX1-579" fmla="*/ 1114359 w 8746026"/>
              <a:gd name="connsiteY1-580" fmla="*/ 2816959 h 3277256"/>
              <a:gd name="connsiteX2-581" fmla="*/ 2138257 w 8746026"/>
              <a:gd name="connsiteY2-582" fmla="*/ 3221994 h 3277256"/>
              <a:gd name="connsiteX3-583" fmla="*/ 7642950 w 8746026"/>
              <a:gd name="connsiteY3-584" fmla="*/ 3213916 h 3277256"/>
              <a:gd name="connsiteX4-585" fmla="*/ 8487500 w 8746026"/>
              <a:gd name="connsiteY4-586" fmla="*/ 2670991 h 3277256"/>
              <a:gd name="connsiteX5-587" fmla="*/ 8703400 w 8746026"/>
              <a:gd name="connsiteY5-588" fmla="*/ 1105716 h 3277256"/>
              <a:gd name="connsiteX6-589" fmla="*/ 7642950 w 8746026"/>
              <a:gd name="connsiteY6-590" fmla="*/ 559616 h 3277256"/>
              <a:gd name="connsiteX7-591" fmla="*/ 626200 w 8746026"/>
              <a:gd name="connsiteY7-592" fmla="*/ 816 h 3277256"/>
              <a:gd name="connsiteX8-593" fmla="*/ 16600 w 8746026"/>
              <a:gd name="connsiteY8-594" fmla="*/ 686616 h 3277256"/>
              <a:gd name="connsiteX0-595" fmla="*/ 16600 w 8746026"/>
              <a:gd name="connsiteY0-596" fmla="*/ 686616 h 3277256"/>
              <a:gd name="connsiteX1-597" fmla="*/ 1114359 w 8746026"/>
              <a:gd name="connsiteY1-598" fmla="*/ 2816959 h 3277256"/>
              <a:gd name="connsiteX2-599" fmla="*/ 2138257 w 8746026"/>
              <a:gd name="connsiteY2-600" fmla="*/ 3221994 h 3277256"/>
              <a:gd name="connsiteX3-601" fmla="*/ 7642950 w 8746026"/>
              <a:gd name="connsiteY3-602" fmla="*/ 3213916 h 3277256"/>
              <a:gd name="connsiteX4-603" fmla="*/ 8487500 w 8746026"/>
              <a:gd name="connsiteY4-604" fmla="*/ 2670991 h 3277256"/>
              <a:gd name="connsiteX5-605" fmla="*/ 8703400 w 8746026"/>
              <a:gd name="connsiteY5-606" fmla="*/ 1105716 h 3277256"/>
              <a:gd name="connsiteX6-607" fmla="*/ 7642950 w 8746026"/>
              <a:gd name="connsiteY6-608" fmla="*/ 559616 h 3277256"/>
              <a:gd name="connsiteX7-609" fmla="*/ 626200 w 8746026"/>
              <a:gd name="connsiteY7-610" fmla="*/ 816 h 3277256"/>
              <a:gd name="connsiteX8-611" fmla="*/ 16600 w 8746026"/>
              <a:gd name="connsiteY8-612" fmla="*/ 686616 h 3277256"/>
              <a:gd name="connsiteX0-613" fmla="*/ 8564 w 8737990"/>
              <a:gd name="connsiteY0-614" fmla="*/ 686616 h 3281833"/>
              <a:gd name="connsiteX1-615" fmla="*/ 936059 w 8737990"/>
              <a:gd name="connsiteY1-616" fmla="*/ 2742930 h 3281833"/>
              <a:gd name="connsiteX2-617" fmla="*/ 2130221 w 8737990"/>
              <a:gd name="connsiteY2-618" fmla="*/ 3221994 h 3281833"/>
              <a:gd name="connsiteX3-619" fmla="*/ 7634914 w 8737990"/>
              <a:gd name="connsiteY3-620" fmla="*/ 3213916 h 3281833"/>
              <a:gd name="connsiteX4-621" fmla="*/ 8479464 w 8737990"/>
              <a:gd name="connsiteY4-622" fmla="*/ 2670991 h 3281833"/>
              <a:gd name="connsiteX5-623" fmla="*/ 8695364 w 8737990"/>
              <a:gd name="connsiteY5-624" fmla="*/ 1105716 h 3281833"/>
              <a:gd name="connsiteX6-625" fmla="*/ 7634914 w 8737990"/>
              <a:gd name="connsiteY6-626" fmla="*/ 559616 h 3281833"/>
              <a:gd name="connsiteX7-627" fmla="*/ 618164 w 8737990"/>
              <a:gd name="connsiteY7-628" fmla="*/ 816 h 3281833"/>
              <a:gd name="connsiteX8-629" fmla="*/ 8564 w 8737990"/>
              <a:gd name="connsiteY8-630" fmla="*/ 686616 h 3281833"/>
              <a:gd name="connsiteX0-631" fmla="*/ 8564 w 8737990"/>
              <a:gd name="connsiteY0-632" fmla="*/ 686616 h 3281833"/>
              <a:gd name="connsiteX1-633" fmla="*/ 936059 w 8737990"/>
              <a:gd name="connsiteY1-634" fmla="*/ 2742930 h 3281833"/>
              <a:gd name="connsiteX2-635" fmla="*/ 2130221 w 8737990"/>
              <a:gd name="connsiteY2-636" fmla="*/ 3221994 h 3281833"/>
              <a:gd name="connsiteX3-637" fmla="*/ 7634914 w 8737990"/>
              <a:gd name="connsiteY3-638" fmla="*/ 3213916 h 3281833"/>
              <a:gd name="connsiteX4-639" fmla="*/ 8479464 w 8737990"/>
              <a:gd name="connsiteY4-640" fmla="*/ 2670991 h 3281833"/>
              <a:gd name="connsiteX5-641" fmla="*/ 8695364 w 8737990"/>
              <a:gd name="connsiteY5-642" fmla="*/ 1105716 h 3281833"/>
              <a:gd name="connsiteX6-643" fmla="*/ 7634914 w 8737990"/>
              <a:gd name="connsiteY6-644" fmla="*/ 559616 h 3281833"/>
              <a:gd name="connsiteX7-645" fmla="*/ 618164 w 8737990"/>
              <a:gd name="connsiteY7-646" fmla="*/ 816 h 3281833"/>
              <a:gd name="connsiteX8-647" fmla="*/ 8564 w 8737990"/>
              <a:gd name="connsiteY8-648" fmla="*/ 686616 h 3281833"/>
              <a:gd name="connsiteX0-649" fmla="*/ 8564 w 8737990"/>
              <a:gd name="connsiteY0-650" fmla="*/ 686616 h 3268738"/>
              <a:gd name="connsiteX1-651" fmla="*/ 936059 w 8737990"/>
              <a:gd name="connsiteY1-652" fmla="*/ 2742930 h 3268738"/>
              <a:gd name="connsiteX2-653" fmla="*/ 2130221 w 8737990"/>
              <a:gd name="connsiteY2-654" fmla="*/ 3221994 h 3268738"/>
              <a:gd name="connsiteX3-655" fmla="*/ 7634914 w 8737990"/>
              <a:gd name="connsiteY3-656" fmla="*/ 3213916 h 3268738"/>
              <a:gd name="connsiteX4-657" fmla="*/ 8479464 w 8737990"/>
              <a:gd name="connsiteY4-658" fmla="*/ 2670991 h 3268738"/>
              <a:gd name="connsiteX5-659" fmla="*/ 8695364 w 8737990"/>
              <a:gd name="connsiteY5-660" fmla="*/ 1105716 h 3268738"/>
              <a:gd name="connsiteX6-661" fmla="*/ 7634914 w 8737990"/>
              <a:gd name="connsiteY6-662" fmla="*/ 559616 h 3268738"/>
              <a:gd name="connsiteX7-663" fmla="*/ 618164 w 8737990"/>
              <a:gd name="connsiteY7-664" fmla="*/ 816 h 3268738"/>
              <a:gd name="connsiteX8-665" fmla="*/ 8564 w 8737990"/>
              <a:gd name="connsiteY8-666" fmla="*/ 686616 h 3268738"/>
              <a:gd name="connsiteX0-667" fmla="*/ 8564 w 8735318"/>
              <a:gd name="connsiteY0-668" fmla="*/ 686616 h 3268738"/>
              <a:gd name="connsiteX1-669" fmla="*/ 936059 w 8735318"/>
              <a:gd name="connsiteY1-670" fmla="*/ 2742930 h 3268738"/>
              <a:gd name="connsiteX2-671" fmla="*/ 2130221 w 8735318"/>
              <a:gd name="connsiteY2-672" fmla="*/ 3221994 h 3268738"/>
              <a:gd name="connsiteX3-673" fmla="*/ 7634914 w 8735318"/>
              <a:gd name="connsiteY3-674" fmla="*/ 3213916 h 3268738"/>
              <a:gd name="connsiteX4-675" fmla="*/ 8479464 w 8735318"/>
              <a:gd name="connsiteY4-676" fmla="*/ 2670991 h 3268738"/>
              <a:gd name="connsiteX5-677" fmla="*/ 8695364 w 8735318"/>
              <a:gd name="connsiteY5-678" fmla="*/ 1105716 h 3268738"/>
              <a:gd name="connsiteX6-679" fmla="*/ 7634914 w 8735318"/>
              <a:gd name="connsiteY6-680" fmla="*/ 559616 h 3268738"/>
              <a:gd name="connsiteX7-681" fmla="*/ 618164 w 8735318"/>
              <a:gd name="connsiteY7-682" fmla="*/ 816 h 3268738"/>
              <a:gd name="connsiteX8-683" fmla="*/ 8564 w 8735318"/>
              <a:gd name="connsiteY8-684" fmla="*/ 686616 h 3268738"/>
              <a:gd name="connsiteX0-685" fmla="*/ 8564 w 8735318"/>
              <a:gd name="connsiteY0-686" fmla="*/ 686616 h 3239604"/>
              <a:gd name="connsiteX1-687" fmla="*/ 936059 w 8735318"/>
              <a:gd name="connsiteY1-688" fmla="*/ 2742930 h 3239604"/>
              <a:gd name="connsiteX2-689" fmla="*/ 2130221 w 8735318"/>
              <a:gd name="connsiteY2-690" fmla="*/ 3221994 h 3239604"/>
              <a:gd name="connsiteX3-691" fmla="*/ 7634914 w 8735318"/>
              <a:gd name="connsiteY3-692" fmla="*/ 3213916 h 3239604"/>
              <a:gd name="connsiteX4-693" fmla="*/ 8479464 w 8735318"/>
              <a:gd name="connsiteY4-694" fmla="*/ 2670991 h 3239604"/>
              <a:gd name="connsiteX5-695" fmla="*/ 8695364 w 8735318"/>
              <a:gd name="connsiteY5-696" fmla="*/ 1105716 h 3239604"/>
              <a:gd name="connsiteX6-697" fmla="*/ 7634914 w 8735318"/>
              <a:gd name="connsiteY6-698" fmla="*/ 559616 h 3239604"/>
              <a:gd name="connsiteX7-699" fmla="*/ 618164 w 8735318"/>
              <a:gd name="connsiteY7-700" fmla="*/ 816 h 3239604"/>
              <a:gd name="connsiteX8-701" fmla="*/ 8564 w 8735318"/>
              <a:gd name="connsiteY8-702" fmla="*/ 686616 h 32396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8735318" h="3239604">
                <a:moveTo>
                  <a:pt x="8564" y="686616"/>
                </a:moveTo>
                <a:cubicBezTo>
                  <a:pt x="61546" y="1143635"/>
                  <a:pt x="726520" y="2431409"/>
                  <a:pt x="936059" y="2742930"/>
                </a:cubicBezTo>
                <a:cubicBezTo>
                  <a:pt x="1145598" y="3054451"/>
                  <a:pt x="1524537" y="3180510"/>
                  <a:pt x="2130221" y="3221994"/>
                </a:cubicBezTo>
                <a:cubicBezTo>
                  <a:pt x="2735905" y="3263478"/>
                  <a:pt x="7061304" y="3219384"/>
                  <a:pt x="7634914" y="3213916"/>
                </a:cubicBezTo>
                <a:cubicBezTo>
                  <a:pt x="8208524" y="3208448"/>
                  <a:pt x="8392417" y="2918948"/>
                  <a:pt x="8479464" y="2670991"/>
                </a:cubicBezTo>
                <a:cubicBezTo>
                  <a:pt x="8566511" y="2423034"/>
                  <a:pt x="8836122" y="1457612"/>
                  <a:pt x="8695364" y="1105716"/>
                </a:cubicBezTo>
                <a:cubicBezTo>
                  <a:pt x="8554606" y="753820"/>
                  <a:pt x="8155614" y="604066"/>
                  <a:pt x="7634914" y="559616"/>
                </a:cubicBezTo>
                <a:cubicBezTo>
                  <a:pt x="6288714" y="375466"/>
                  <a:pt x="1089122" y="-20351"/>
                  <a:pt x="618164" y="816"/>
                </a:cubicBezTo>
                <a:cubicBezTo>
                  <a:pt x="147206" y="21983"/>
                  <a:pt x="-44418" y="229597"/>
                  <a:pt x="8564" y="68661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>
            <p:custDataLst>
              <p:tags r:id="rId8"/>
            </p:custDataLst>
          </p:nvPr>
        </p:nvSpPr>
        <p:spPr>
          <a:xfrm rot="749232">
            <a:off x="9174263" y="2699432"/>
            <a:ext cx="359833" cy="15290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>
              <a:latin typeface="汉仪乐喵体W" panose="00020600040101010101" pitchFamily="18" charset="-122"/>
              <a:ea typeface="汉仪乐喵体W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3267341" y="2218432"/>
            <a:ext cx="5657318" cy="116955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7000" u="none" strike="noStrike" kern="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乐喵体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4024368" y="3470019"/>
            <a:ext cx="4160196" cy="496221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4312594" y="4305762"/>
            <a:ext cx="1621275" cy="356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0" cap="none" spc="0" normalizeH="0">
                <a:solidFill>
                  <a:schemeClr val="bg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6015433" y="4305762"/>
            <a:ext cx="1947600" cy="356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u="none" strike="noStrike" kern="0" cap="none" spc="0" normalizeH="0">
                <a:solidFill>
                  <a:schemeClr val="bg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2" name="矩形: 圆角 11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4689230" y="0"/>
              <a:ext cx="7502769" cy="6858000"/>
            </a:xfrm>
            <a:prstGeom prst="rect">
              <a:avLst/>
            </a:prstGeom>
          </p:spPr>
        </p:pic>
      </p:grp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>
            <a:off x="1910811" y="1507602"/>
            <a:ext cx="8470380" cy="3334630"/>
          </a:xfrm>
          <a:custGeom>
            <a:avLst/>
            <a:gdLst>
              <a:gd name="connsiteX0" fmla="*/ 205118 w 8991942"/>
              <a:gd name="connsiteY0" fmla="*/ 686554 h 3588181"/>
              <a:gd name="connsiteX1" fmla="*/ 1024268 w 8991942"/>
              <a:gd name="connsiteY1" fmla="*/ 2810629 h 3588181"/>
              <a:gd name="connsiteX2" fmla="*/ 2633993 w 8991942"/>
              <a:gd name="connsiteY2" fmla="*/ 3515479 h 3588181"/>
              <a:gd name="connsiteX3" fmla="*/ 7729868 w 8991942"/>
              <a:gd name="connsiteY3" fmla="*/ 3477379 h 3588181"/>
              <a:gd name="connsiteX4" fmla="*/ 8853818 w 8991942"/>
              <a:gd name="connsiteY4" fmla="*/ 2734429 h 3588181"/>
              <a:gd name="connsiteX5" fmla="*/ 8891918 w 8991942"/>
              <a:gd name="connsiteY5" fmla="*/ 1105654 h 3588181"/>
              <a:gd name="connsiteX6" fmla="*/ 8110868 w 8991942"/>
              <a:gd name="connsiteY6" fmla="*/ 572254 h 3588181"/>
              <a:gd name="connsiteX7" fmla="*/ 814718 w 8991942"/>
              <a:gd name="connsiteY7" fmla="*/ 754 h 3588181"/>
              <a:gd name="connsiteX8" fmla="*/ 205118 w 8991942"/>
              <a:gd name="connsiteY8" fmla="*/ 686554 h 3588181"/>
              <a:gd name="connsiteX0-1" fmla="*/ 181089 w 8967913"/>
              <a:gd name="connsiteY0-2" fmla="*/ 686554 h 3588181"/>
              <a:gd name="connsiteX1-3" fmla="*/ 1000239 w 8967913"/>
              <a:gd name="connsiteY1-4" fmla="*/ 2810629 h 3588181"/>
              <a:gd name="connsiteX2-5" fmla="*/ 2609964 w 8967913"/>
              <a:gd name="connsiteY2-6" fmla="*/ 3515479 h 3588181"/>
              <a:gd name="connsiteX3-7" fmla="*/ 7705839 w 8967913"/>
              <a:gd name="connsiteY3-8" fmla="*/ 3477379 h 3588181"/>
              <a:gd name="connsiteX4-9" fmla="*/ 8829789 w 8967913"/>
              <a:gd name="connsiteY4-10" fmla="*/ 2734429 h 3588181"/>
              <a:gd name="connsiteX5-11" fmla="*/ 8867889 w 8967913"/>
              <a:gd name="connsiteY5-12" fmla="*/ 1105654 h 3588181"/>
              <a:gd name="connsiteX6-13" fmla="*/ 8086839 w 8967913"/>
              <a:gd name="connsiteY6-14" fmla="*/ 572254 h 3588181"/>
              <a:gd name="connsiteX7-15" fmla="*/ 790689 w 8967913"/>
              <a:gd name="connsiteY7-16" fmla="*/ 754 h 3588181"/>
              <a:gd name="connsiteX8-17" fmla="*/ 181089 w 8967913"/>
              <a:gd name="connsiteY8-18" fmla="*/ 686554 h 3588181"/>
              <a:gd name="connsiteX0-19" fmla="*/ 1602 w 8788426"/>
              <a:gd name="connsiteY0-20" fmla="*/ 686778 h 3588405"/>
              <a:gd name="connsiteX1-21" fmla="*/ 820752 w 8788426"/>
              <a:gd name="connsiteY1-22" fmla="*/ 2810853 h 3588405"/>
              <a:gd name="connsiteX2-23" fmla="*/ 2430477 w 8788426"/>
              <a:gd name="connsiteY2-24" fmla="*/ 3515703 h 3588405"/>
              <a:gd name="connsiteX3-25" fmla="*/ 7526352 w 8788426"/>
              <a:gd name="connsiteY3-26" fmla="*/ 3477603 h 3588405"/>
              <a:gd name="connsiteX4-27" fmla="*/ 8650302 w 8788426"/>
              <a:gd name="connsiteY4-28" fmla="*/ 2734653 h 3588405"/>
              <a:gd name="connsiteX5-29" fmla="*/ 8688402 w 8788426"/>
              <a:gd name="connsiteY5-30" fmla="*/ 1105878 h 3588405"/>
              <a:gd name="connsiteX6-31" fmla="*/ 7907352 w 8788426"/>
              <a:gd name="connsiteY6-32" fmla="*/ 572478 h 3588405"/>
              <a:gd name="connsiteX7-33" fmla="*/ 611202 w 8788426"/>
              <a:gd name="connsiteY7-34" fmla="*/ 978 h 3588405"/>
              <a:gd name="connsiteX8-35" fmla="*/ 1602 w 8788426"/>
              <a:gd name="connsiteY8-36" fmla="*/ 686778 h 3588405"/>
              <a:gd name="connsiteX0-37" fmla="*/ 6593 w 8793417"/>
              <a:gd name="connsiteY0-38" fmla="*/ 686591 h 3588218"/>
              <a:gd name="connsiteX1-39" fmla="*/ 825743 w 8793417"/>
              <a:gd name="connsiteY1-40" fmla="*/ 2810666 h 3588218"/>
              <a:gd name="connsiteX2-41" fmla="*/ 2435468 w 8793417"/>
              <a:gd name="connsiteY2-42" fmla="*/ 3515516 h 3588218"/>
              <a:gd name="connsiteX3-43" fmla="*/ 7531343 w 8793417"/>
              <a:gd name="connsiteY3-44" fmla="*/ 3477416 h 3588218"/>
              <a:gd name="connsiteX4-45" fmla="*/ 8655293 w 8793417"/>
              <a:gd name="connsiteY4-46" fmla="*/ 2734466 h 3588218"/>
              <a:gd name="connsiteX5-47" fmla="*/ 8693393 w 8793417"/>
              <a:gd name="connsiteY5-48" fmla="*/ 1105691 h 3588218"/>
              <a:gd name="connsiteX6-49" fmla="*/ 7912343 w 8793417"/>
              <a:gd name="connsiteY6-50" fmla="*/ 572291 h 3588218"/>
              <a:gd name="connsiteX7-51" fmla="*/ 616193 w 8793417"/>
              <a:gd name="connsiteY7-52" fmla="*/ 791 h 3588218"/>
              <a:gd name="connsiteX8-53" fmla="*/ 6593 w 8793417"/>
              <a:gd name="connsiteY8-54" fmla="*/ 686591 h 3588218"/>
              <a:gd name="connsiteX0-55" fmla="*/ 7740 w 8794564"/>
              <a:gd name="connsiteY0-56" fmla="*/ 686555 h 3588182"/>
              <a:gd name="connsiteX1-57" fmla="*/ 826890 w 8794564"/>
              <a:gd name="connsiteY1-58" fmla="*/ 2810630 h 3588182"/>
              <a:gd name="connsiteX2-59" fmla="*/ 2436615 w 8794564"/>
              <a:gd name="connsiteY2-60" fmla="*/ 3515480 h 3588182"/>
              <a:gd name="connsiteX3-61" fmla="*/ 7532490 w 8794564"/>
              <a:gd name="connsiteY3-62" fmla="*/ 3477380 h 3588182"/>
              <a:gd name="connsiteX4-63" fmla="*/ 8656440 w 8794564"/>
              <a:gd name="connsiteY4-64" fmla="*/ 2734430 h 3588182"/>
              <a:gd name="connsiteX5-65" fmla="*/ 8694540 w 8794564"/>
              <a:gd name="connsiteY5-66" fmla="*/ 1105655 h 3588182"/>
              <a:gd name="connsiteX6-67" fmla="*/ 7913490 w 8794564"/>
              <a:gd name="connsiteY6-68" fmla="*/ 572255 h 3588182"/>
              <a:gd name="connsiteX7-69" fmla="*/ 617340 w 8794564"/>
              <a:gd name="connsiteY7-70" fmla="*/ 755 h 3588182"/>
              <a:gd name="connsiteX8-71" fmla="*/ 7740 w 8794564"/>
              <a:gd name="connsiteY8-72" fmla="*/ 686555 h 3588182"/>
              <a:gd name="connsiteX0-73" fmla="*/ 12757 w 8799581"/>
              <a:gd name="connsiteY0-74" fmla="*/ 686555 h 3595456"/>
              <a:gd name="connsiteX1-75" fmla="*/ 993832 w 8799581"/>
              <a:gd name="connsiteY1-76" fmla="*/ 2705855 h 3595456"/>
              <a:gd name="connsiteX2-77" fmla="*/ 2441632 w 8799581"/>
              <a:gd name="connsiteY2-78" fmla="*/ 3515480 h 3595456"/>
              <a:gd name="connsiteX3-79" fmla="*/ 7537507 w 8799581"/>
              <a:gd name="connsiteY3-80" fmla="*/ 3477380 h 3595456"/>
              <a:gd name="connsiteX4-81" fmla="*/ 8661457 w 8799581"/>
              <a:gd name="connsiteY4-82" fmla="*/ 2734430 h 3595456"/>
              <a:gd name="connsiteX5-83" fmla="*/ 8699557 w 8799581"/>
              <a:gd name="connsiteY5-84" fmla="*/ 1105655 h 3595456"/>
              <a:gd name="connsiteX6-85" fmla="*/ 7918507 w 8799581"/>
              <a:gd name="connsiteY6-86" fmla="*/ 572255 h 3595456"/>
              <a:gd name="connsiteX7-87" fmla="*/ 622357 w 8799581"/>
              <a:gd name="connsiteY7-88" fmla="*/ 755 h 3595456"/>
              <a:gd name="connsiteX8-89" fmla="*/ 12757 w 8799581"/>
              <a:gd name="connsiteY8-90" fmla="*/ 686555 h 3595456"/>
              <a:gd name="connsiteX0-91" fmla="*/ 12757 w 8799581"/>
              <a:gd name="connsiteY0-92" fmla="*/ 686555 h 3595456"/>
              <a:gd name="connsiteX1-93" fmla="*/ 993832 w 8799581"/>
              <a:gd name="connsiteY1-94" fmla="*/ 2705855 h 3595456"/>
              <a:gd name="connsiteX2-95" fmla="*/ 2441632 w 8799581"/>
              <a:gd name="connsiteY2-96" fmla="*/ 3515480 h 3595456"/>
              <a:gd name="connsiteX3-97" fmla="*/ 7537507 w 8799581"/>
              <a:gd name="connsiteY3-98" fmla="*/ 3477380 h 3595456"/>
              <a:gd name="connsiteX4-99" fmla="*/ 8661457 w 8799581"/>
              <a:gd name="connsiteY4-100" fmla="*/ 2734430 h 3595456"/>
              <a:gd name="connsiteX5-101" fmla="*/ 8699557 w 8799581"/>
              <a:gd name="connsiteY5-102" fmla="*/ 1105655 h 3595456"/>
              <a:gd name="connsiteX6-103" fmla="*/ 7918507 w 8799581"/>
              <a:gd name="connsiteY6-104" fmla="*/ 572255 h 3595456"/>
              <a:gd name="connsiteX7-105" fmla="*/ 622357 w 8799581"/>
              <a:gd name="connsiteY7-106" fmla="*/ 755 h 3595456"/>
              <a:gd name="connsiteX8-107" fmla="*/ 12757 w 8799581"/>
              <a:gd name="connsiteY8-108" fmla="*/ 686555 h 3595456"/>
              <a:gd name="connsiteX0-109" fmla="*/ 12757 w 8799581"/>
              <a:gd name="connsiteY0-110" fmla="*/ 686555 h 3505349"/>
              <a:gd name="connsiteX1-111" fmla="*/ 993832 w 8799581"/>
              <a:gd name="connsiteY1-112" fmla="*/ 2705855 h 3505349"/>
              <a:gd name="connsiteX2-113" fmla="*/ 2860732 w 8799581"/>
              <a:gd name="connsiteY2-114" fmla="*/ 3286880 h 3505349"/>
              <a:gd name="connsiteX3-115" fmla="*/ 7537507 w 8799581"/>
              <a:gd name="connsiteY3-116" fmla="*/ 3477380 h 3505349"/>
              <a:gd name="connsiteX4-117" fmla="*/ 8661457 w 8799581"/>
              <a:gd name="connsiteY4-118" fmla="*/ 2734430 h 3505349"/>
              <a:gd name="connsiteX5-119" fmla="*/ 8699557 w 8799581"/>
              <a:gd name="connsiteY5-120" fmla="*/ 1105655 h 3505349"/>
              <a:gd name="connsiteX6-121" fmla="*/ 7918507 w 8799581"/>
              <a:gd name="connsiteY6-122" fmla="*/ 572255 h 3505349"/>
              <a:gd name="connsiteX7-123" fmla="*/ 622357 w 8799581"/>
              <a:gd name="connsiteY7-124" fmla="*/ 755 h 3505349"/>
              <a:gd name="connsiteX8-125" fmla="*/ 12757 w 8799581"/>
              <a:gd name="connsiteY8-126" fmla="*/ 686555 h 3505349"/>
              <a:gd name="connsiteX0-127" fmla="*/ 12757 w 8799581"/>
              <a:gd name="connsiteY0-128" fmla="*/ 686555 h 3501747"/>
              <a:gd name="connsiteX1-129" fmla="*/ 993832 w 8799581"/>
              <a:gd name="connsiteY1-130" fmla="*/ 2705855 h 3501747"/>
              <a:gd name="connsiteX2-131" fmla="*/ 2860732 w 8799581"/>
              <a:gd name="connsiteY2-132" fmla="*/ 3286880 h 3501747"/>
              <a:gd name="connsiteX3-133" fmla="*/ 7537507 w 8799581"/>
              <a:gd name="connsiteY3-134" fmla="*/ 3477380 h 3501747"/>
              <a:gd name="connsiteX4-135" fmla="*/ 8661457 w 8799581"/>
              <a:gd name="connsiteY4-136" fmla="*/ 2734430 h 3501747"/>
              <a:gd name="connsiteX5-137" fmla="*/ 8699557 w 8799581"/>
              <a:gd name="connsiteY5-138" fmla="*/ 1105655 h 3501747"/>
              <a:gd name="connsiteX6-139" fmla="*/ 7918507 w 8799581"/>
              <a:gd name="connsiteY6-140" fmla="*/ 572255 h 3501747"/>
              <a:gd name="connsiteX7-141" fmla="*/ 622357 w 8799581"/>
              <a:gd name="connsiteY7-142" fmla="*/ 755 h 3501747"/>
              <a:gd name="connsiteX8-143" fmla="*/ 12757 w 8799581"/>
              <a:gd name="connsiteY8-144" fmla="*/ 686555 h 3501747"/>
              <a:gd name="connsiteX0-145" fmla="*/ 12757 w 8794918"/>
              <a:gd name="connsiteY0-146" fmla="*/ 686555 h 3401446"/>
              <a:gd name="connsiteX1-147" fmla="*/ 993832 w 8794918"/>
              <a:gd name="connsiteY1-148" fmla="*/ 2705855 h 3401446"/>
              <a:gd name="connsiteX2-149" fmla="*/ 2860732 w 8794918"/>
              <a:gd name="connsiteY2-150" fmla="*/ 3286880 h 3401446"/>
              <a:gd name="connsiteX3-151" fmla="*/ 7613707 w 8794918"/>
              <a:gd name="connsiteY3-152" fmla="*/ 3353555 h 3401446"/>
              <a:gd name="connsiteX4-153" fmla="*/ 8661457 w 8794918"/>
              <a:gd name="connsiteY4-154" fmla="*/ 2734430 h 3401446"/>
              <a:gd name="connsiteX5-155" fmla="*/ 8699557 w 8794918"/>
              <a:gd name="connsiteY5-156" fmla="*/ 1105655 h 3401446"/>
              <a:gd name="connsiteX6-157" fmla="*/ 7918507 w 8794918"/>
              <a:gd name="connsiteY6-158" fmla="*/ 572255 h 3401446"/>
              <a:gd name="connsiteX7-159" fmla="*/ 622357 w 8794918"/>
              <a:gd name="connsiteY7-160" fmla="*/ 755 h 3401446"/>
              <a:gd name="connsiteX8-161" fmla="*/ 12757 w 8794918"/>
              <a:gd name="connsiteY8-162" fmla="*/ 686555 h 3401446"/>
              <a:gd name="connsiteX0-163" fmla="*/ 14718 w 8796879"/>
              <a:gd name="connsiteY0-164" fmla="*/ 686555 h 3401446"/>
              <a:gd name="connsiteX1-165" fmla="*/ 1033893 w 8796879"/>
              <a:gd name="connsiteY1-166" fmla="*/ 2705855 h 3401446"/>
              <a:gd name="connsiteX2-167" fmla="*/ 2862693 w 8796879"/>
              <a:gd name="connsiteY2-168" fmla="*/ 3286880 h 3401446"/>
              <a:gd name="connsiteX3-169" fmla="*/ 7615668 w 8796879"/>
              <a:gd name="connsiteY3-170" fmla="*/ 3353555 h 3401446"/>
              <a:gd name="connsiteX4-171" fmla="*/ 8663418 w 8796879"/>
              <a:gd name="connsiteY4-172" fmla="*/ 2734430 h 3401446"/>
              <a:gd name="connsiteX5-173" fmla="*/ 8701518 w 8796879"/>
              <a:gd name="connsiteY5-174" fmla="*/ 1105655 h 3401446"/>
              <a:gd name="connsiteX6-175" fmla="*/ 7920468 w 8796879"/>
              <a:gd name="connsiteY6-176" fmla="*/ 572255 h 3401446"/>
              <a:gd name="connsiteX7-177" fmla="*/ 624318 w 8796879"/>
              <a:gd name="connsiteY7-178" fmla="*/ 755 h 3401446"/>
              <a:gd name="connsiteX8-179" fmla="*/ 14718 w 8796879"/>
              <a:gd name="connsiteY8-180" fmla="*/ 686555 h 3401446"/>
              <a:gd name="connsiteX0-181" fmla="*/ 14718 w 8796879"/>
              <a:gd name="connsiteY0-182" fmla="*/ 686555 h 3401446"/>
              <a:gd name="connsiteX1-183" fmla="*/ 1033893 w 8796879"/>
              <a:gd name="connsiteY1-184" fmla="*/ 2705855 h 3401446"/>
              <a:gd name="connsiteX2-185" fmla="*/ 2862693 w 8796879"/>
              <a:gd name="connsiteY2-186" fmla="*/ 3286880 h 3401446"/>
              <a:gd name="connsiteX3-187" fmla="*/ 7615668 w 8796879"/>
              <a:gd name="connsiteY3-188" fmla="*/ 3353555 h 3401446"/>
              <a:gd name="connsiteX4-189" fmla="*/ 8663418 w 8796879"/>
              <a:gd name="connsiteY4-190" fmla="*/ 2734430 h 3401446"/>
              <a:gd name="connsiteX5-191" fmla="*/ 8701518 w 8796879"/>
              <a:gd name="connsiteY5-192" fmla="*/ 1105655 h 3401446"/>
              <a:gd name="connsiteX6-193" fmla="*/ 7920468 w 8796879"/>
              <a:gd name="connsiteY6-194" fmla="*/ 572255 h 3401446"/>
              <a:gd name="connsiteX7-195" fmla="*/ 624318 w 8796879"/>
              <a:gd name="connsiteY7-196" fmla="*/ 755 h 3401446"/>
              <a:gd name="connsiteX8-197" fmla="*/ 14718 w 8796879"/>
              <a:gd name="connsiteY8-198" fmla="*/ 686555 h 3401446"/>
              <a:gd name="connsiteX0-199" fmla="*/ 14718 w 8796879"/>
              <a:gd name="connsiteY0-200" fmla="*/ 686555 h 3389164"/>
              <a:gd name="connsiteX1-201" fmla="*/ 1033893 w 8796879"/>
              <a:gd name="connsiteY1-202" fmla="*/ 2705855 h 3389164"/>
              <a:gd name="connsiteX2-203" fmla="*/ 3446893 w 8796879"/>
              <a:gd name="connsiteY2-204" fmla="*/ 3248780 h 3389164"/>
              <a:gd name="connsiteX3-205" fmla="*/ 7615668 w 8796879"/>
              <a:gd name="connsiteY3-206" fmla="*/ 3353555 h 3389164"/>
              <a:gd name="connsiteX4-207" fmla="*/ 8663418 w 8796879"/>
              <a:gd name="connsiteY4-208" fmla="*/ 2734430 h 3389164"/>
              <a:gd name="connsiteX5-209" fmla="*/ 8701518 w 8796879"/>
              <a:gd name="connsiteY5-210" fmla="*/ 1105655 h 3389164"/>
              <a:gd name="connsiteX6-211" fmla="*/ 7920468 w 8796879"/>
              <a:gd name="connsiteY6-212" fmla="*/ 572255 h 3389164"/>
              <a:gd name="connsiteX7-213" fmla="*/ 624318 w 8796879"/>
              <a:gd name="connsiteY7-214" fmla="*/ 755 h 3389164"/>
              <a:gd name="connsiteX8-215" fmla="*/ 14718 w 8796879"/>
              <a:gd name="connsiteY8-216" fmla="*/ 686555 h 3389164"/>
              <a:gd name="connsiteX0-217" fmla="*/ 14718 w 8795350"/>
              <a:gd name="connsiteY0-218" fmla="*/ 686555 h 3297753"/>
              <a:gd name="connsiteX1-219" fmla="*/ 1033893 w 8795350"/>
              <a:gd name="connsiteY1-220" fmla="*/ 2705855 h 3297753"/>
              <a:gd name="connsiteX2-221" fmla="*/ 3446893 w 8795350"/>
              <a:gd name="connsiteY2-222" fmla="*/ 3248780 h 3297753"/>
              <a:gd name="connsiteX3-223" fmla="*/ 7641068 w 8795350"/>
              <a:gd name="connsiteY3-224" fmla="*/ 3213855 h 3297753"/>
              <a:gd name="connsiteX4-225" fmla="*/ 8663418 w 8795350"/>
              <a:gd name="connsiteY4-226" fmla="*/ 2734430 h 3297753"/>
              <a:gd name="connsiteX5-227" fmla="*/ 8701518 w 8795350"/>
              <a:gd name="connsiteY5-228" fmla="*/ 1105655 h 3297753"/>
              <a:gd name="connsiteX6-229" fmla="*/ 7920468 w 8795350"/>
              <a:gd name="connsiteY6-230" fmla="*/ 572255 h 3297753"/>
              <a:gd name="connsiteX7-231" fmla="*/ 624318 w 8795350"/>
              <a:gd name="connsiteY7-232" fmla="*/ 755 h 3297753"/>
              <a:gd name="connsiteX8-233" fmla="*/ 14718 w 8795350"/>
              <a:gd name="connsiteY8-234" fmla="*/ 686555 h 3297753"/>
              <a:gd name="connsiteX0-235" fmla="*/ 14718 w 8860917"/>
              <a:gd name="connsiteY0-236" fmla="*/ 686555 h 3297753"/>
              <a:gd name="connsiteX1-237" fmla="*/ 1033893 w 8860917"/>
              <a:gd name="connsiteY1-238" fmla="*/ 2705855 h 3297753"/>
              <a:gd name="connsiteX2-239" fmla="*/ 3446893 w 8860917"/>
              <a:gd name="connsiteY2-240" fmla="*/ 3248780 h 3297753"/>
              <a:gd name="connsiteX3-241" fmla="*/ 7641068 w 8860917"/>
              <a:gd name="connsiteY3-242" fmla="*/ 3213855 h 3297753"/>
              <a:gd name="connsiteX4-243" fmla="*/ 8663418 w 8860917"/>
              <a:gd name="connsiteY4-244" fmla="*/ 2734430 h 3297753"/>
              <a:gd name="connsiteX5-245" fmla="*/ 8701518 w 8860917"/>
              <a:gd name="connsiteY5-246" fmla="*/ 1105655 h 3297753"/>
              <a:gd name="connsiteX6-247" fmla="*/ 7920468 w 8860917"/>
              <a:gd name="connsiteY6-248" fmla="*/ 572255 h 3297753"/>
              <a:gd name="connsiteX7-249" fmla="*/ 624318 w 8860917"/>
              <a:gd name="connsiteY7-250" fmla="*/ 755 h 3297753"/>
              <a:gd name="connsiteX8-251" fmla="*/ 14718 w 8860917"/>
              <a:gd name="connsiteY8-252" fmla="*/ 686555 h 3297753"/>
              <a:gd name="connsiteX0-253" fmla="*/ 14718 w 8895579"/>
              <a:gd name="connsiteY0-254" fmla="*/ 686555 h 3309199"/>
              <a:gd name="connsiteX1-255" fmla="*/ 1033893 w 8895579"/>
              <a:gd name="connsiteY1-256" fmla="*/ 2705855 h 3309199"/>
              <a:gd name="connsiteX2-257" fmla="*/ 3446893 w 8895579"/>
              <a:gd name="connsiteY2-258" fmla="*/ 3248780 h 3309199"/>
              <a:gd name="connsiteX3-259" fmla="*/ 7641068 w 8895579"/>
              <a:gd name="connsiteY3-260" fmla="*/ 3213855 h 3309199"/>
              <a:gd name="connsiteX4-261" fmla="*/ 8714218 w 8895579"/>
              <a:gd name="connsiteY4-262" fmla="*/ 2518530 h 3309199"/>
              <a:gd name="connsiteX5-263" fmla="*/ 8701518 w 8895579"/>
              <a:gd name="connsiteY5-264" fmla="*/ 1105655 h 3309199"/>
              <a:gd name="connsiteX6-265" fmla="*/ 7920468 w 8895579"/>
              <a:gd name="connsiteY6-266" fmla="*/ 572255 h 3309199"/>
              <a:gd name="connsiteX7-267" fmla="*/ 624318 w 8895579"/>
              <a:gd name="connsiteY7-268" fmla="*/ 755 h 3309199"/>
              <a:gd name="connsiteX8-269" fmla="*/ 14718 w 8895579"/>
              <a:gd name="connsiteY8-270" fmla="*/ 686555 h 3309199"/>
              <a:gd name="connsiteX0-271" fmla="*/ 14718 w 8841072"/>
              <a:gd name="connsiteY0-272" fmla="*/ 686555 h 3309199"/>
              <a:gd name="connsiteX1-273" fmla="*/ 1033893 w 8841072"/>
              <a:gd name="connsiteY1-274" fmla="*/ 2705855 h 3309199"/>
              <a:gd name="connsiteX2-275" fmla="*/ 3446893 w 8841072"/>
              <a:gd name="connsiteY2-276" fmla="*/ 3248780 h 3309199"/>
              <a:gd name="connsiteX3-277" fmla="*/ 7641068 w 8841072"/>
              <a:gd name="connsiteY3-278" fmla="*/ 3213855 h 3309199"/>
              <a:gd name="connsiteX4-279" fmla="*/ 8714218 w 8841072"/>
              <a:gd name="connsiteY4-280" fmla="*/ 2518530 h 3309199"/>
              <a:gd name="connsiteX5-281" fmla="*/ 8701518 w 8841072"/>
              <a:gd name="connsiteY5-282" fmla="*/ 1105655 h 3309199"/>
              <a:gd name="connsiteX6-283" fmla="*/ 7920468 w 8841072"/>
              <a:gd name="connsiteY6-284" fmla="*/ 572255 h 3309199"/>
              <a:gd name="connsiteX7-285" fmla="*/ 624318 w 8841072"/>
              <a:gd name="connsiteY7-286" fmla="*/ 755 h 3309199"/>
              <a:gd name="connsiteX8-287" fmla="*/ 14718 w 8841072"/>
              <a:gd name="connsiteY8-288" fmla="*/ 686555 h 3309199"/>
              <a:gd name="connsiteX0-289" fmla="*/ 197463 w 9039140"/>
              <a:gd name="connsiteY0-290" fmla="*/ 686616 h 3309260"/>
              <a:gd name="connsiteX1-291" fmla="*/ 1216638 w 9039140"/>
              <a:gd name="connsiteY1-292" fmla="*/ 2705916 h 3309260"/>
              <a:gd name="connsiteX2-293" fmla="*/ 3629638 w 9039140"/>
              <a:gd name="connsiteY2-294" fmla="*/ 3248841 h 3309260"/>
              <a:gd name="connsiteX3-295" fmla="*/ 7823813 w 9039140"/>
              <a:gd name="connsiteY3-296" fmla="*/ 3213916 h 3309260"/>
              <a:gd name="connsiteX4-297" fmla="*/ 8896963 w 9039140"/>
              <a:gd name="connsiteY4-298" fmla="*/ 2518591 h 3309260"/>
              <a:gd name="connsiteX5-299" fmla="*/ 8884263 w 9039140"/>
              <a:gd name="connsiteY5-300" fmla="*/ 1105716 h 3309260"/>
              <a:gd name="connsiteX6-301" fmla="*/ 7823813 w 9039140"/>
              <a:gd name="connsiteY6-302" fmla="*/ 559616 h 3309260"/>
              <a:gd name="connsiteX7-303" fmla="*/ 807063 w 9039140"/>
              <a:gd name="connsiteY7-304" fmla="*/ 816 h 3309260"/>
              <a:gd name="connsiteX8-305" fmla="*/ 197463 w 9039140"/>
              <a:gd name="connsiteY8-306" fmla="*/ 686616 h 3309260"/>
              <a:gd name="connsiteX0-307" fmla="*/ 197463 w 9039140"/>
              <a:gd name="connsiteY0-308" fmla="*/ 686616 h 3309260"/>
              <a:gd name="connsiteX1-309" fmla="*/ 1216638 w 9039140"/>
              <a:gd name="connsiteY1-310" fmla="*/ 2705916 h 3309260"/>
              <a:gd name="connsiteX2-311" fmla="*/ 3629638 w 9039140"/>
              <a:gd name="connsiteY2-312" fmla="*/ 3248841 h 3309260"/>
              <a:gd name="connsiteX3-313" fmla="*/ 7823813 w 9039140"/>
              <a:gd name="connsiteY3-314" fmla="*/ 3213916 h 3309260"/>
              <a:gd name="connsiteX4-315" fmla="*/ 8896963 w 9039140"/>
              <a:gd name="connsiteY4-316" fmla="*/ 2518591 h 3309260"/>
              <a:gd name="connsiteX5-317" fmla="*/ 8884263 w 9039140"/>
              <a:gd name="connsiteY5-318" fmla="*/ 1105716 h 3309260"/>
              <a:gd name="connsiteX6-319" fmla="*/ 7823813 w 9039140"/>
              <a:gd name="connsiteY6-320" fmla="*/ 559616 h 3309260"/>
              <a:gd name="connsiteX7-321" fmla="*/ 807063 w 9039140"/>
              <a:gd name="connsiteY7-322" fmla="*/ 816 h 3309260"/>
              <a:gd name="connsiteX8-323" fmla="*/ 197463 w 9039140"/>
              <a:gd name="connsiteY8-324" fmla="*/ 686616 h 3309260"/>
              <a:gd name="connsiteX0-325" fmla="*/ 197463 w 9007754"/>
              <a:gd name="connsiteY0-326" fmla="*/ 686616 h 3309260"/>
              <a:gd name="connsiteX1-327" fmla="*/ 1216638 w 9007754"/>
              <a:gd name="connsiteY1-328" fmla="*/ 2705916 h 3309260"/>
              <a:gd name="connsiteX2-329" fmla="*/ 3629638 w 9007754"/>
              <a:gd name="connsiteY2-330" fmla="*/ 3248841 h 3309260"/>
              <a:gd name="connsiteX3-331" fmla="*/ 7823813 w 9007754"/>
              <a:gd name="connsiteY3-332" fmla="*/ 3213916 h 3309260"/>
              <a:gd name="connsiteX4-333" fmla="*/ 8896963 w 9007754"/>
              <a:gd name="connsiteY4-334" fmla="*/ 2518591 h 3309260"/>
              <a:gd name="connsiteX5-335" fmla="*/ 8884263 w 9007754"/>
              <a:gd name="connsiteY5-336" fmla="*/ 1105716 h 3309260"/>
              <a:gd name="connsiteX6-337" fmla="*/ 7823813 w 9007754"/>
              <a:gd name="connsiteY6-338" fmla="*/ 559616 h 3309260"/>
              <a:gd name="connsiteX7-339" fmla="*/ 807063 w 9007754"/>
              <a:gd name="connsiteY7-340" fmla="*/ 816 h 3309260"/>
              <a:gd name="connsiteX8-341" fmla="*/ 197463 w 9007754"/>
              <a:gd name="connsiteY8-342" fmla="*/ 686616 h 3309260"/>
              <a:gd name="connsiteX0-343" fmla="*/ 197463 w 8996899"/>
              <a:gd name="connsiteY0-344" fmla="*/ 686616 h 3300334"/>
              <a:gd name="connsiteX1-345" fmla="*/ 1216638 w 8996899"/>
              <a:gd name="connsiteY1-346" fmla="*/ 2705916 h 3300334"/>
              <a:gd name="connsiteX2-347" fmla="*/ 3629638 w 8996899"/>
              <a:gd name="connsiteY2-348" fmla="*/ 3248841 h 3300334"/>
              <a:gd name="connsiteX3-349" fmla="*/ 7823813 w 8996899"/>
              <a:gd name="connsiteY3-350" fmla="*/ 3213916 h 3300334"/>
              <a:gd name="connsiteX4-351" fmla="*/ 8820763 w 8996899"/>
              <a:gd name="connsiteY4-352" fmla="*/ 2683691 h 3300334"/>
              <a:gd name="connsiteX5-353" fmla="*/ 8884263 w 8996899"/>
              <a:gd name="connsiteY5-354" fmla="*/ 1105716 h 3300334"/>
              <a:gd name="connsiteX6-355" fmla="*/ 7823813 w 8996899"/>
              <a:gd name="connsiteY6-356" fmla="*/ 559616 h 3300334"/>
              <a:gd name="connsiteX7-357" fmla="*/ 807063 w 8996899"/>
              <a:gd name="connsiteY7-358" fmla="*/ 816 h 3300334"/>
              <a:gd name="connsiteX8-359" fmla="*/ 197463 w 8996899"/>
              <a:gd name="connsiteY8-360" fmla="*/ 686616 h 3300334"/>
              <a:gd name="connsiteX0-361" fmla="*/ 197463 w 8977294"/>
              <a:gd name="connsiteY0-362" fmla="*/ 686616 h 3300334"/>
              <a:gd name="connsiteX1-363" fmla="*/ 1216638 w 8977294"/>
              <a:gd name="connsiteY1-364" fmla="*/ 2705916 h 3300334"/>
              <a:gd name="connsiteX2-365" fmla="*/ 3629638 w 8977294"/>
              <a:gd name="connsiteY2-366" fmla="*/ 3248841 h 3300334"/>
              <a:gd name="connsiteX3-367" fmla="*/ 7823813 w 8977294"/>
              <a:gd name="connsiteY3-368" fmla="*/ 3213916 h 3300334"/>
              <a:gd name="connsiteX4-369" fmla="*/ 8820763 w 8977294"/>
              <a:gd name="connsiteY4-370" fmla="*/ 2683691 h 3300334"/>
              <a:gd name="connsiteX5-371" fmla="*/ 8884263 w 8977294"/>
              <a:gd name="connsiteY5-372" fmla="*/ 1105716 h 3300334"/>
              <a:gd name="connsiteX6-373" fmla="*/ 7823813 w 8977294"/>
              <a:gd name="connsiteY6-374" fmla="*/ 559616 h 3300334"/>
              <a:gd name="connsiteX7-375" fmla="*/ 807063 w 8977294"/>
              <a:gd name="connsiteY7-376" fmla="*/ 816 h 3300334"/>
              <a:gd name="connsiteX8-377" fmla="*/ 197463 w 8977294"/>
              <a:gd name="connsiteY8-378" fmla="*/ 686616 h 3300334"/>
              <a:gd name="connsiteX0-379" fmla="*/ 18325 w 8798156"/>
              <a:gd name="connsiteY0-380" fmla="*/ 686616 h 3300334"/>
              <a:gd name="connsiteX1-381" fmla="*/ 1037500 w 8798156"/>
              <a:gd name="connsiteY1-382" fmla="*/ 2705916 h 3300334"/>
              <a:gd name="connsiteX2-383" fmla="*/ 3450500 w 8798156"/>
              <a:gd name="connsiteY2-384" fmla="*/ 3248841 h 3300334"/>
              <a:gd name="connsiteX3-385" fmla="*/ 7644675 w 8798156"/>
              <a:gd name="connsiteY3-386" fmla="*/ 3213916 h 3300334"/>
              <a:gd name="connsiteX4-387" fmla="*/ 8641625 w 8798156"/>
              <a:gd name="connsiteY4-388" fmla="*/ 2683691 h 3300334"/>
              <a:gd name="connsiteX5-389" fmla="*/ 8705125 w 8798156"/>
              <a:gd name="connsiteY5-390" fmla="*/ 1105716 h 3300334"/>
              <a:gd name="connsiteX6-391" fmla="*/ 7644675 w 8798156"/>
              <a:gd name="connsiteY6-392" fmla="*/ 559616 h 3300334"/>
              <a:gd name="connsiteX7-393" fmla="*/ 627925 w 8798156"/>
              <a:gd name="connsiteY7-394" fmla="*/ 816 h 3300334"/>
              <a:gd name="connsiteX8-395" fmla="*/ 18325 w 8798156"/>
              <a:gd name="connsiteY8-396" fmla="*/ 686616 h 3300334"/>
              <a:gd name="connsiteX0-397" fmla="*/ 57563 w 8837394"/>
              <a:gd name="connsiteY0-398" fmla="*/ 686616 h 3300334"/>
              <a:gd name="connsiteX1-399" fmla="*/ 1076738 w 8837394"/>
              <a:gd name="connsiteY1-400" fmla="*/ 2705916 h 3300334"/>
              <a:gd name="connsiteX2-401" fmla="*/ 3489738 w 8837394"/>
              <a:gd name="connsiteY2-402" fmla="*/ 3248841 h 3300334"/>
              <a:gd name="connsiteX3-403" fmla="*/ 7683913 w 8837394"/>
              <a:gd name="connsiteY3-404" fmla="*/ 3213916 h 3300334"/>
              <a:gd name="connsiteX4-405" fmla="*/ 8680863 w 8837394"/>
              <a:gd name="connsiteY4-406" fmla="*/ 2683691 h 3300334"/>
              <a:gd name="connsiteX5-407" fmla="*/ 8744363 w 8837394"/>
              <a:gd name="connsiteY5-408" fmla="*/ 1105716 h 3300334"/>
              <a:gd name="connsiteX6-409" fmla="*/ 7683913 w 8837394"/>
              <a:gd name="connsiteY6-410" fmla="*/ 559616 h 3300334"/>
              <a:gd name="connsiteX7-411" fmla="*/ 667163 w 8837394"/>
              <a:gd name="connsiteY7-412" fmla="*/ 816 h 3300334"/>
              <a:gd name="connsiteX8-413" fmla="*/ 57563 w 8837394"/>
              <a:gd name="connsiteY8-414" fmla="*/ 686616 h 3300334"/>
              <a:gd name="connsiteX0-415" fmla="*/ 47182 w 8827013"/>
              <a:gd name="connsiteY0-416" fmla="*/ 686616 h 3300334"/>
              <a:gd name="connsiteX1-417" fmla="*/ 1066357 w 8827013"/>
              <a:gd name="connsiteY1-418" fmla="*/ 2705916 h 3300334"/>
              <a:gd name="connsiteX2-419" fmla="*/ 3479357 w 8827013"/>
              <a:gd name="connsiteY2-420" fmla="*/ 3248841 h 3300334"/>
              <a:gd name="connsiteX3-421" fmla="*/ 7673532 w 8827013"/>
              <a:gd name="connsiteY3-422" fmla="*/ 3213916 h 3300334"/>
              <a:gd name="connsiteX4-423" fmla="*/ 8670482 w 8827013"/>
              <a:gd name="connsiteY4-424" fmla="*/ 2683691 h 3300334"/>
              <a:gd name="connsiteX5-425" fmla="*/ 8733982 w 8827013"/>
              <a:gd name="connsiteY5-426" fmla="*/ 1105716 h 3300334"/>
              <a:gd name="connsiteX6-427" fmla="*/ 7673532 w 8827013"/>
              <a:gd name="connsiteY6-428" fmla="*/ 559616 h 3300334"/>
              <a:gd name="connsiteX7-429" fmla="*/ 656782 w 8827013"/>
              <a:gd name="connsiteY7-430" fmla="*/ 816 h 3300334"/>
              <a:gd name="connsiteX8-431" fmla="*/ 47182 w 8827013"/>
              <a:gd name="connsiteY8-432" fmla="*/ 686616 h 3300334"/>
              <a:gd name="connsiteX0-433" fmla="*/ 47182 w 8827013"/>
              <a:gd name="connsiteY0-434" fmla="*/ 686616 h 3300334"/>
              <a:gd name="connsiteX1-435" fmla="*/ 1066357 w 8827013"/>
              <a:gd name="connsiteY1-436" fmla="*/ 2705916 h 3300334"/>
              <a:gd name="connsiteX2-437" fmla="*/ 3479357 w 8827013"/>
              <a:gd name="connsiteY2-438" fmla="*/ 3248841 h 3300334"/>
              <a:gd name="connsiteX3-439" fmla="*/ 7673532 w 8827013"/>
              <a:gd name="connsiteY3-440" fmla="*/ 3213916 h 3300334"/>
              <a:gd name="connsiteX4-441" fmla="*/ 8670482 w 8827013"/>
              <a:gd name="connsiteY4-442" fmla="*/ 2683691 h 3300334"/>
              <a:gd name="connsiteX5-443" fmla="*/ 8733982 w 8827013"/>
              <a:gd name="connsiteY5-444" fmla="*/ 1105716 h 3300334"/>
              <a:gd name="connsiteX6-445" fmla="*/ 7673532 w 8827013"/>
              <a:gd name="connsiteY6-446" fmla="*/ 559616 h 3300334"/>
              <a:gd name="connsiteX7-447" fmla="*/ 656782 w 8827013"/>
              <a:gd name="connsiteY7-448" fmla="*/ 816 h 3300334"/>
              <a:gd name="connsiteX8-449" fmla="*/ 47182 w 8827013"/>
              <a:gd name="connsiteY8-450" fmla="*/ 686616 h 3300334"/>
              <a:gd name="connsiteX0-451" fmla="*/ 47182 w 8827013"/>
              <a:gd name="connsiteY0-452" fmla="*/ 686616 h 3236621"/>
              <a:gd name="connsiteX1-453" fmla="*/ 1066357 w 8827013"/>
              <a:gd name="connsiteY1-454" fmla="*/ 2705916 h 3236621"/>
              <a:gd name="connsiteX2-455" fmla="*/ 3504757 w 8827013"/>
              <a:gd name="connsiteY2-456" fmla="*/ 3096441 h 3236621"/>
              <a:gd name="connsiteX3-457" fmla="*/ 7673532 w 8827013"/>
              <a:gd name="connsiteY3-458" fmla="*/ 3213916 h 3236621"/>
              <a:gd name="connsiteX4-459" fmla="*/ 8670482 w 8827013"/>
              <a:gd name="connsiteY4-460" fmla="*/ 2683691 h 3236621"/>
              <a:gd name="connsiteX5-461" fmla="*/ 8733982 w 8827013"/>
              <a:gd name="connsiteY5-462" fmla="*/ 1105716 h 3236621"/>
              <a:gd name="connsiteX6-463" fmla="*/ 7673532 w 8827013"/>
              <a:gd name="connsiteY6-464" fmla="*/ 559616 h 3236621"/>
              <a:gd name="connsiteX7-465" fmla="*/ 656782 w 8827013"/>
              <a:gd name="connsiteY7-466" fmla="*/ 816 h 3236621"/>
              <a:gd name="connsiteX8-467" fmla="*/ 47182 w 8827013"/>
              <a:gd name="connsiteY8-468" fmla="*/ 686616 h 3236621"/>
              <a:gd name="connsiteX0-469" fmla="*/ 47182 w 8827013"/>
              <a:gd name="connsiteY0-470" fmla="*/ 686616 h 3259027"/>
              <a:gd name="connsiteX1-471" fmla="*/ 1066357 w 8827013"/>
              <a:gd name="connsiteY1-472" fmla="*/ 2705916 h 3259027"/>
              <a:gd name="connsiteX2-473" fmla="*/ 3504757 w 8827013"/>
              <a:gd name="connsiteY2-474" fmla="*/ 3172641 h 3259027"/>
              <a:gd name="connsiteX3-475" fmla="*/ 7673532 w 8827013"/>
              <a:gd name="connsiteY3-476" fmla="*/ 3213916 h 3259027"/>
              <a:gd name="connsiteX4-477" fmla="*/ 8670482 w 8827013"/>
              <a:gd name="connsiteY4-478" fmla="*/ 2683691 h 3259027"/>
              <a:gd name="connsiteX5-479" fmla="*/ 8733982 w 8827013"/>
              <a:gd name="connsiteY5-480" fmla="*/ 1105716 h 3259027"/>
              <a:gd name="connsiteX6-481" fmla="*/ 7673532 w 8827013"/>
              <a:gd name="connsiteY6-482" fmla="*/ 559616 h 3259027"/>
              <a:gd name="connsiteX7-483" fmla="*/ 656782 w 8827013"/>
              <a:gd name="connsiteY7-484" fmla="*/ 816 h 3259027"/>
              <a:gd name="connsiteX8-485" fmla="*/ 47182 w 8827013"/>
              <a:gd name="connsiteY8-486" fmla="*/ 686616 h 3259027"/>
              <a:gd name="connsiteX0-487" fmla="*/ 47182 w 8827013"/>
              <a:gd name="connsiteY0-488" fmla="*/ 686616 h 3245091"/>
              <a:gd name="connsiteX1-489" fmla="*/ 1066357 w 8827013"/>
              <a:gd name="connsiteY1-490" fmla="*/ 2705916 h 3245091"/>
              <a:gd name="connsiteX2-491" fmla="*/ 3504757 w 8827013"/>
              <a:gd name="connsiteY2-492" fmla="*/ 3172641 h 3245091"/>
              <a:gd name="connsiteX3-493" fmla="*/ 7673532 w 8827013"/>
              <a:gd name="connsiteY3-494" fmla="*/ 3213916 h 3245091"/>
              <a:gd name="connsiteX4-495" fmla="*/ 8670482 w 8827013"/>
              <a:gd name="connsiteY4-496" fmla="*/ 2683691 h 3245091"/>
              <a:gd name="connsiteX5-497" fmla="*/ 8733982 w 8827013"/>
              <a:gd name="connsiteY5-498" fmla="*/ 1105716 h 3245091"/>
              <a:gd name="connsiteX6-499" fmla="*/ 7673532 w 8827013"/>
              <a:gd name="connsiteY6-500" fmla="*/ 559616 h 3245091"/>
              <a:gd name="connsiteX7-501" fmla="*/ 656782 w 8827013"/>
              <a:gd name="connsiteY7-502" fmla="*/ 816 h 3245091"/>
              <a:gd name="connsiteX8-503" fmla="*/ 47182 w 8827013"/>
              <a:gd name="connsiteY8-504" fmla="*/ 686616 h 3245091"/>
              <a:gd name="connsiteX0-505" fmla="*/ 47182 w 8781072"/>
              <a:gd name="connsiteY0-506" fmla="*/ 686616 h 3246012"/>
              <a:gd name="connsiteX1-507" fmla="*/ 1066357 w 8781072"/>
              <a:gd name="connsiteY1-508" fmla="*/ 2705916 h 3246012"/>
              <a:gd name="connsiteX2-509" fmla="*/ 3504757 w 8781072"/>
              <a:gd name="connsiteY2-510" fmla="*/ 3172641 h 3246012"/>
              <a:gd name="connsiteX3-511" fmla="*/ 7673532 w 8781072"/>
              <a:gd name="connsiteY3-512" fmla="*/ 3213916 h 3246012"/>
              <a:gd name="connsiteX4-513" fmla="*/ 8518082 w 8781072"/>
              <a:gd name="connsiteY4-514" fmla="*/ 2670991 h 3246012"/>
              <a:gd name="connsiteX5-515" fmla="*/ 8733982 w 8781072"/>
              <a:gd name="connsiteY5-516" fmla="*/ 1105716 h 3246012"/>
              <a:gd name="connsiteX6-517" fmla="*/ 7673532 w 8781072"/>
              <a:gd name="connsiteY6-518" fmla="*/ 559616 h 3246012"/>
              <a:gd name="connsiteX7-519" fmla="*/ 656782 w 8781072"/>
              <a:gd name="connsiteY7-520" fmla="*/ 816 h 3246012"/>
              <a:gd name="connsiteX8-521" fmla="*/ 47182 w 8781072"/>
              <a:gd name="connsiteY8-522" fmla="*/ 686616 h 3246012"/>
              <a:gd name="connsiteX0-523" fmla="*/ 47182 w 8776608"/>
              <a:gd name="connsiteY0-524" fmla="*/ 686616 h 3246012"/>
              <a:gd name="connsiteX1-525" fmla="*/ 1066357 w 8776608"/>
              <a:gd name="connsiteY1-526" fmla="*/ 2705916 h 3246012"/>
              <a:gd name="connsiteX2-527" fmla="*/ 3504757 w 8776608"/>
              <a:gd name="connsiteY2-528" fmla="*/ 3172641 h 3246012"/>
              <a:gd name="connsiteX3-529" fmla="*/ 7673532 w 8776608"/>
              <a:gd name="connsiteY3-530" fmla="*/ 3213916 h 3246012"/>
              <a:gd name="connsiteX4-531" fmla="*/ 8518082 w 8776608"/>
              <a:gd name="connsiteY4-532" fmla="*/ 2670991 h 3246012"/>
              <a:gd name="connsiteX5-533" fmla="*/ 8733982 w 8776608"/>
              <a:gd name="connsiteY5-534" fmla="*/ 1105716 h 3246012"/>
              <a:gd name="connsiteX6-535" fmla="*/ 7673532 w 8776608"/>
              <a:gd name="connsiteY6-536" fmla="*/ 559616 h 3246012"/>
              <a:gd name="connsiteX7-537" fmla="*/ 656782 w 8776608"/>
              <a:gd name="connsiteY7-538" fmla="*/ 816 h 3246012"/>
              <a:gd name="connsiteX8-539" fmla="*/ 47182 w 8776608"/>
              <a:gd name="connsiteY8-540" fmla="*/ 686616 h 3246012"/>
              <a:gd name="connsiteX0-541" fmla="*/ 47182 w 8776608"/>
              <a:gd name="connsiteY0-542" fmla="*/ 686616 h 3215149"/>
              <a:gd name="connsiteX1-543" fmla="*/ 1066357 w 8776608"/>
              <a:gd name="connsiteY1-544" fmla="*/ 2705916 h 3215149"/>
              <a:gd name="connsiteX2-545" fmla="*/ 3504757 w 8776608"/>
              <a:gd name="connsiteY2-546" fmla="*/ 3172641 h 3215149"/>
              <a:gd name="connsiteX3-547" fmla="*/ 7673532 w 8776608"/>
              <a:gd name="connsiteY3-548" fmla="*/ 3213916 h 3215149"/>
              <a:gd name="connsiteX4-549" fmla="*/ 8518082 w 8776608"/>
              <a:gd name="connsiteY4-550" fmla="*/ 2670991 h 3215149"/>
              <a:gd name="connsiteX5-551" fmla="*/ 8733982 w 8776608"/>
              <a:gd name="connsiteY5-552" fmla="*/ 1105716 h 3215149"/>
              <a:gd name="connsiteX6-553" fmla="*/ 7673532 w 8776608"/>
              <a:gd name="connsiteY6-554" fmla="*/ 559616 h 3215149"/>
              <a:gd name="connsiteX7-555" fmla="*/ 656782 w 8776608"/>
              <a:gd name="connsiteY7-556" fmla="*/ 816 h 3215149"/>
              <a:gd name="connsiteX8-557" fmla="*/ 47182 w 8776608"/>
              <a:gd name="connsiteY8-558" fmla="*/ 686616 h 3215149"/>
              <a:gd name="connsiteX0-559" fmla="*/ 16600 w 8746026"/>
              <a:gd name="connsiteY0-560" fmla="*/ 686616 h 3221647"/>
              <a:gd name="connsiteX1-561" fmla="*/ 1114359 w 8746026"/>
              <a:gd name="connsiteY1-562" fmla="*/ 2816959 h 3221647"/>
              <a:gd name="connsiteX2-563" fmla="*/ 3474175 w 8746026"/>
              <a:gd name="connsiteY2-564" fmla="*/ 3172641 h 3221647"/>
              <a:gd name="connsiteX3-565" fmla="*/ 7642950 w 8746026"/>
              <a:gd name="connsiteY3-566" fmla="*/ 3213916 h 3221647"/>
              <a:gd name="connsiteX4-567" fmla="*/ 8487500 w 8746026"/>
              <a:gd name="connsiteY4-568" fmla="*/ 2670991 h 3221647"/>
              <a:gd name="connsiteX5-569" fmla="*/ 8703400 w 8746026"/>
              <a:gd name="connsiteY5-570" fmla="*/ 1105716 h 3221647"/>
              <a:gd name="connsiteX6-571" fmla="*/ 7642950 w 8746026"/>
              <a:gd name="connsiteY6-572" fmla="*/ 559616 h 3221647"/>
              <a:gd name="connsiteX7-573" fmla="*/ 626200 w 8746026"/>
              <a:gd name="connsiteY7-574" fmla="*/ 816 h 3221647"/>
              <a:gd name="connsiteX8-575" fmla="*/ 16600 w 8746026"/>
              <a:gd name="connsiteY8-576" fmla="*/ 686616 h 3221647"/>
              <a:gd name="connsiteX0-577" fmla="*/ 16600 w 8746026"/>
              <a:gd name="connsiteY0-578" fmla="*/ 686616 h 3277256"/>
              <a:gd name="connsiteX1-579" fmla="*/ 1114359 w 8746026"/>
              <a:gd name="connsiteY1-580" fmla="*/ 2816959 h 3277256"/>
              <a:gd name="connsiteX2-581" fmla="*/ 2138257 w 8746026"/>
              <a:gd name="connsiteY2-582" fmla="*/ 3221994 h 3277256"/>
              <a:gd name="connsiteX3-583" fmla="*/ 7642950 w 8746026"/>
              <a:gd name="connsiteY3-584" fmla="*/ 3213916 h 3277256"/>
              <a:gd name="connsiteX4-585" fmla="*/ 8487500 w 8746026"/>
              <a:gd name="connsiteY4-586" fmla="*/ 2670991 h 3277256"/>
              <a:gd name="connsiteX5-587" fmla="*/ 8703400 w 8746026"/>
              <a:gd name="connsiteY5-588" fmla="*/ 1105716 h 3277256"/>
              <a:gd name="connsiteX6-589" fmla="*/ 7642950 w 8746026"/>
              <a:gd name="connsiteY6-590" fmla="*/ 559616 h 3277256"/>
              <a:gd name="connsiteX7-591" fmla="*/ 626200 w 8746026"/>
              <a:gd name="connsiteY7-592" fmla="*/ 816 h 3277256"/>
              <a:gd name="connsiteX8-593" fmla="*/ 16600 w 8746026"/>
              <a:gd name="connsiteY8-594" fmla="*/ 686616 h 3277256"/>
              <a:gd name="connsiteX0-595" fmla="*/ 16600 w 8746026"/>
              <a:gd name="connsiteY0-596" fmla="*/ 686616 h 3277256"/>
              <a:gd name="connsiteX1-597" fmla="*/ 1114359 w 8746026"/>
              <a:gd name="connsiteY1-598" fmla="*/ 2816959 h 3277256"/>
              <a:gd name="connsiteX2-599" fmla="*/ 2138257 w 8746026"/>
              <a:gd name="connsiteY2-600" fmla="*/ 3221994 h 3277256"/>
              <a:gd name="connsiteX3-601" fmla="*/ 7642950 w 8746026"/>
              <a:gd name="connsiteY3-602" fmla="*/ 3213916 h 3277256"/>
              <a:gd name="connsiteX4-603" fmla="*/ 8487500 w 8746026"/>
              <a:gd name="connsiteY4-604" fmla="*/ 2670991 h 3277256"/>
              <a:gd name="connsiteX5-605" fmla="*/ 8703400 w 8746026"/>
              <a:gd name="connsiteY5-606" fmla="*/ 1105716 h 3277256"/>
              <a:gd name="connsiteX6-607" fmla="*/ 7642950 w 8746026"/>
              <a:gd name="connsiteY6-608" fmla="*/ 559616 h 3277256"/>
              <a:gd name="connsiteX7-609" fmla="*/ 626200 w 8746026"/>
              <a:gd name="connsiteY7-610" fmla="*/ 816 h 3277256"/>
              <a:gd name="connsiteX8-611" fmla="*/ 16600 w 8746026"/>
              <a:gd name="connsiteY8-612" fmla="*/ 686616 h 3277256"/>
              <a:gd name="connsiteX0-613" fmla="*/ 8564 w 8737990"/>
              <a:gd name="connsiteY0-614" fmla="*/ 686616 h 3281833"/>
              <a:gd name="connsiteX1-615" fmla="*/ 936059 w 8737990"/>
              <a:gd name="connsiteY1-616" fmla="*/ 2742930 h 3281833"/>
              <a:gd name="connsiteX2-617" fmla="*/ 2130221 w 8737990"/>
              <a:gd name="connsiteY2-618" fmla="*/ 3221994 h 3281833"/>
              <a:gd name="connsiteX3-619" fmla="*/ 7634914 w 8737990"/>
              <a:gd name="connsiteY3-620" fmla="*/ 3213916 h 3281833"/>
              <a:gd name="connsiteX4-621" fmla="*/ 8479464 w 8737990"/>
              <a:gd name="connsiteY4-622" fmla="*/ 2670991 h 3281833"/>
              <a:gd name="connsiteX5-623" fmla="*/ 8695364 w 8737990"/>
              <a:gd name="connsiteY5-624" fmla="*/ 1105716 h 3281833"/>
              <a:gd name="connsiteX6-625" fmla="*/ 7634914 w 8737990"/>
              <a:gd name="connsiteY6-626" fmla="*/ 559616 h 3281833"/>
              <a:gd name="connsiteX7-627" fmla="*/ 618164 w 8737990"/>
              <a:gd name="connsiteY7-628" fmla="*/ 816 h 3281833"/>
              <a:gd name="connsiteX8-629" fmla="*/ 8564 w 8737990"/>
              <a:gd name="connsiteY8-630" fmla="*/ 686616 h 3281833"/>
              <a:gd name="connsiteX0-631" fmla="*/ 8564 w 8737990"/>
              <a:gd name="connsiteY0-632" fmla="*/ 686616 h 3281833"/>
              <a:gd name="connsiteX1-633" fmla="*/ 936059 w 8737990"/>
              <a:gd name="connsiteY1-634" fmla="*/ 2742930 h 3281833"/>
              <a:gd name="connsiteX2-635" fmla="*/ 2130221 w 8737990"/>
              <a:gd name="connsiteY2-636" fmla="*/ 3221994 h 3281833"/>
              <a:gd name="connsiteX3-637" fmla="*/ 7634914 w 8737990"/>
              <a:gd name="connsiteY3-638" fmla="*/ 3213916 h 3281833"/>
              <a:gd name="connsiteX4-639" fmla="*/ 8479464 w 8737990"/>
              <a:gd name="connsiteY4-640" fmla="*/ 2670991 h 3281833"/>
              <a:gd name="connsiteX5-641" fmla="*/ 8695364 w 8737990"/>
              <a:gd name="connsiteY5-642" fmla="*/ 1105716 h 3281833"/>
              <a:gd name="connsiteX6-643" fmla="*/ 7634914 w 8737990"/>
              <a:gd name="connsiteY6-644" fmla="*/ 559616 h 3281833"/>
              <a:gd name="connsiteX7-645" fmla="*/ 618164 w 8737990"/>
              <a:gd name="connsiteY7-646" fmla="*/ 816 h 3281833"/>
              <a:gd name="connsiteX8-647" fmla="*/ 8564 w 8737990"/>
              <a:gd name="connsiteY8-648" fmla="*/ 686616 h 3281833"/>
              <a:gd name="connsiteX0-649" fmla="*/ 8564 w 8737990"/>
              <a:gd name="connsiteY0-650" fmla="*/ 686616 h 3268738"/>
              <a:gd name="connsiteX1-651" fmla="*/ 936059 w 8737990"/>
              <a:gd name="connsiteY1-652" fmla="*/ 2742930 h 3268738"/>
              <a:gd name="connsiteX2-653" fmla="*/ 2130221 w 8737990"/>
              <a:gd name="connsiteY2-654" fmla="*/ 3221994 h 3268738"/>
              <a:gd name="connsiteX3-655" fmla="*/ 7634914 w 8737990"/>
              <a:gd name="connsiteY3-656" fmla="*/ 3213916 h 3268738"/>
              <a:gd name="connsiteX4-657" fmla="*/ 8479464 w 8737990"/>
              <a:gd name="connsiteY4-658" fmla="*/ 2670991 h 3268738"/>
              <a:gd name="connsiteX5-659" fmla="*/ 8695364 w 8737990"/>
              <a:gd name="connsiteY5-660" fmla="*/ 1105716 h 3268738"/>
              <a:gd name="connsiteX6-661" fmla="*/ 7634914 w 8737990"/>
              <a:gd name="connsiteY6-662" fmla="*/ 559616 h 3268738"/>
              <a:gd name="connsiteX7-663" fmla="*/ 618164 w 8737990"/>
              <a:gd name="connsiteY7-664" fmla="*/ 816 h 3268738"/>
              <a:gd name="connsiteX8-665" fmla="*/ 8564 w 8737990"/>
              <a:gd name="connsiteY8-666" fmla="*/ 686616 h 3268738"/>
              <a:gd name="connsiteX0-667" fmla="*/ 8564 w 8735318"/>
              <a:gd name="connsiteY0-668" fmla="*/ 686616 h 3268738"/>
              <a:gd name="connsiteX1-669" fmla="*/ 936059 w 8735318"/>
              <a:gd name="connsiteY1-670" fmla="*/ 2742930 h 3268738"/>
              <a:gd name="connsiteX2-671" fmla="*/ 2130221 w 8735318"/>
              <a:gd name="connsiteY2-672" fmla="*/ 3221994 h 3268738"/>
              <a:gd name="connsiteX3-673" fmla="*/ 7634914 w 8735318"/>
              <a:gd name="connsiteY3-674" fmla="*/ 3213916 h 3268738"/>
              <a:gd name="connsiteX4-675" fmla="*/ 8479464 w 8735318"/>
              <a:gd name="connsiteY4-676" fmla="*/ 2670991 h 3268738"/>
              <a:gd name="connsiteX5-677" fmla="*/ 8695364 w 8735318"/>
              <a:gd name="connsiteY5-678" fmla="*/ 1105716 h 3268738"/>
              <a:gd name="connsiteX6-679" fmla="*/ 7634914 w 8735318"/>
              <a:gd name="connsiteY6-680" fmla="*/ 559616 h 3268738"/>
              <a:gd name="connsiteX7-681" fmla="*/ 618164 w 8735318"/>
              <a:gd name="connsiteY7-682" fmla="*/ 816 h 3268738"/>
              <a:gd name="connsiteX8-683" fmla="*/ 8564 w 8735318"/>
              <a:gd name="connsiteY8-684" fmla="*/ 686616 h 3268738"/>
              <a:gd name="connsiteX0-685" fmla="*/ 8564 w 8735318"/>
              <a:gd name="connsiteY0-686" fmla="*/ 686616 h 3239604"/>
              <a:gd name="connsiteX1-687" fmla="*/ 936059 w 8735318"/>
              <a:gd name="connsiteY1-688" fmla="*/ 2742930 h 3239604"/>
              <a:gd name="connsiteX2-689" fmla="*/ 2130221 w 8735318"/>
              <a:gd name="connsiteY2-690" fmla="*/ 3221994 h 3239604"/>
              <a:gd name="connsiteX3-691" fmla="*/ 7634914 w 8735318"/>
              <a:gd name="connsiteY3-692" fmla="*/ 3213916 h 3239604"/>
              <a:gd name="connsiteX4-693" fmla="*/ 8479464 w 8735318"/>
              <a:gd name="connsiteY4-694" fmla="*/ 2670991 h 3239604"/>
              <a:gd name="connsiteX5-695" fmla="*/ 8695364 w 8735318"/>
              <a:gd name="connsiteY5-696" fmla="*/ 1105716 h 3239604"/>
              <a:gd name="connsiteX6-697" fmla="*/ 7634914 w 8735318"/>
              <a:gd name="connsiteY6-698" fmla="*/ 559616 h 3239604"/>
              <a:gd name="connsiteX7-699" fmla="*/ 618164 w 8735318"/>
              <a:gd name="connsiteY7-700" fmla="*/ 816 h 3239604"/>
              <a:gd name="connsiteX8-701" fmla="*/ 8564 w 8735318"/>
              <a:gd name="connsiteY8-702" fmla="*/ 686616 h 32396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8735318" h="3239604">
                <a:moveTo>
                  <a:pt x="8564" y="686616"/>
                </a:moveTo>
                <a:cubicBezTo>
                  <a:pt x="61546" y="1143635"/>
                  <a:pt x="726520" y="2431409"/>
                  <a:pt x="936059" y="2742930"/>
                </a:cubicBezTo>
                <a:cubicBezTo>
                  <a:pt x="1145598" y="3054451"/>
                  <a:pt x="1524537" y="3180510"/>
                  <a:pt x="2130221" y="3221994"/>
                </a:cubicBezTo>
                <a:cubicBezTo>
                  <a:pt x="2735905" y="3263478"/>
                  <a:pt x="7061304" y="3219384"/>
                  <a:pt x="7634914" y="3213916"/>
                </a:cubicBezTo>
                <a:cubicBezTo>
                  <a:pt x="8208524" y="3208448"/>
                  <a:pt x="8392417" y="2918948"/>
                  <a:pt x="8479464" y="2670991"/>
                </a:cubicBezTo>
                <a:cubicBezTo>
                  <a:pt x="8566511" y="2423034"/>
                  <a:pt x="8836122" y="1457612"/>
                  <a:pt x="8695364" y="1105716"/>
                </a:cubicBezTo>
                <a:cubicBezTo>
                  <a:pt x="8554606" y="753820"/>
                  <a:pt x="8155614" y="604066"/>
                  <a:pt x="7634914" y="559616"/>
                </a:cubicBezTo>
                <a:cubicBezTo>
                  <a:pt x="6288714" y="375466"/>
                  <a:pt x="1089122" y="-20351"/>
                  <a:pt x="618164" y="816"/>
                </a:cubicBezTo>
                <a:cubicBezTo>
                  <a:pt x="147206" y="21983"/>
                  <a:pt x="-44418" y="229597"/>
                  <a:pt x="8564" y="68661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2789700" y="2870385"/>
            <a:ext cx="6612601" cy="111722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乐喵体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: 圆角 6"/>
          <p:cNvSpPr/>
          <p:nvPr>
            <p:custDataLst>
              <p:tags r:id="rId12"/>
            </p:custDataLst>
          </p:nvPr>
        </p:nvSpPr>
        <p:spPr>
          <a:xfrm rot="749232">
            <a:off x="9174263" y="2699432"/>
            <a:ext cx="359833" cy="15290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0" y="-1"/>
            <a:ext cx="12191999" cy="6858002"/>
            <a:chOff x="0" y="-1"/>
            <a:chExt cx="12191999" cy="6858002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0" y="5288436"/>
              <a:ext cx="1117148" cy="1569565"/>
            </a:xfrm>
            <a:custGeom>
              <a:avLst/>
              <a:gdLst>
                <a:gd name="connsiteX0" fmla="*/ 1117148 w 1117148"/>
                <a:gd name="connsiteY0" fmla="*/ 0 h 1569565"/>
                <a:gd name="connsiteX1" fmla="*/ 441690 w 1117148"/>
                <a:gd name="connsiteY1" fmla="*/ 0 h 1569565"/>
                <a:gd name="connsiteX2" fmla="*/ 0 w 1117148"/>
                <a:gd name="connsiteY2" fmla="*/ 1096433 h 1569565"/>
                <a:gd name="connsiteX3" fmla="*/ 258071 w 1117148"/>
                <a:gd name="connsiteY3" fmla="*/ 1569565 h 1569565"/>
                <a:gd name="connsiteX4" fmla="*/ 1117148 w 1117148"/>
                <a:gd name="connsiteY4" fmla="*/ 1569565 h 156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48" h="1569565">
                  <a:moveTo>
                    <a:pt x="1117148" y="0"/>
                  </a:moveTo>
                  <a:lnTo>
                    <a:pt x="441690" y="0"/>
                  </a:lnTo>
                  <a:lnTo>
                    <a:pt x="0" y="1096433"/>
                  </a:lnTo>
                  <a:lnTo>
                    <a:pt x="258071" y="1569565"/>
                  </a:lnTo>
                  <a:lnTo>
                    <a:pt x="1117148" y="1569565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 userDrawn="1">
            <p:custDataLst>
              <p:tags r:id="rId2"/>
            </p:custDataLst>
          </p:nvPr>
        </p:nvGrpSpPr>
        <p:grpSpPr>
          <a:xfrm>
            <a:off x="-1271" y="-1"/>
            <a:ext cx="12192000" cy="6858001"/>
            <a:chOff x="-1" y="-1"/>
            <a:chExt cx="12192000" cy="6858001"/>
          </a:xfrm>
        </p:grpSpPr>
        <p:pic>
          <p:nvPicPr>
            <p:cNvPr id="31" name="图片 3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32" name="图片 3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33" name="图片 3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35" name="矩形: 圆角 34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椭圆 9"/>
          <p:cNvSpPr/>
          <p:nvPr userDrawn="1">
            <p:custDataLst>
              <p:tags r:id="rId10"/>
            </p:custDataLst>
          </p:nvPr>
        </p:nvSpPr>
        <p:spPr>
          <a:xfrm rot="10800000">
            <a:off x="405051" y="6703337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11"/>
            </p:custDataLst>
          </p:nvPr>
        </p:nvSpPr>
        <p:spPr>
          <a:xfrm rot="10800000">
            <a:off x="290445" y="6703337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12"/>
            </p:custDataLst>
          </p:nvPr>
        </p:nvSpPr>
        <p:spPr>
          <a:xfrm rot="10800000">
            <a:off x="175838" y="6703337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3"/>
            </p:custDataLst>
          </p:nvPr>
        </p:nvSpPr>
        <p:spPr>
          <a:xfrm rot="10800000">
            <a:off x="62016" y="6703338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4"/>
            </p:custDataLst>
          </p:nvPr>
        </p:nvSpPr>
        <p:spPr>
          <a:xfrm rot="10800000">
            <a:off x="290445" y="6574602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15"/>
            </p:custDataLst>
          </p:nvPr>
        </p:nvSpPr>
        <p:spPr>
          <a:xfrm rot="10800000">
            <a:off x="175838" y="6574603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>
            <p:custDataLst>
              <p:tags r:id="rId16"/>
            </p:custDataLst>
          </p:nvPr>
        </p:nvSpPr>
        <p:spPr>
          <a:xfrm rot="10800000">
            <a:off x="62016" y="6574603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7"/>
            </p:custDataLst>
          </p:nvPr>
        </p:nvSpPr>
        <p:spPr>
          <a:xfrm rot="10800000">
            <a:off x="174267" y="6453716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8"/>
            </p:custDataLst>
          </p:nvPr>
        </p:nvSpPr>
        <p:spPr>
          <a:xfrm rot="10800000">
            <a:off x="62016" y="6445868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9"/>
            </p:custDataLst>
          </p:nvPr>
        </p:nvSpPr>
        <p:spPr>
          <a:xfrm rot="10800000">
            <a:off x="62016" y="6324195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20"/>
            </p:custDataLst>
          </p:nvPr>
        </p:nvSpPr>
        <p:spPr>
          <a:xfrm>
            <a:off x="11699738" y="74596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21"/>
            </p:custDataLst>
          </p:nvPr>
        </p:nvSpPr>
        <p:spPr>
          <a:xfrm>
            <a:off x="11814344" y="74596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>
            <p:custDataLst>
              <p:tags r:id="rId22"/>
            </p:custDataLst>
          </p:nvPr>
        </p:nvSpPr>
        <p:spPr>
          <a:xfrm>
            <a:off x="11928951" y="74596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23"/>
            </p:custDataLst>
          </p:nvPr>
        </p:nvSpPr>
        <p:spPr>
          <a:xfrm>
            <a:off x="12042773" y="74595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>
            <p:custDataLst>
              <p:tags r:id="rId24"/>
            </p:custDataLst>
          </p:nvPr>
        </p:nvSpPr>
        <p:spPr>
          <a:xfrm>
            <a:off x="11814344" y="203331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25"/>
            </p:custDataLst>
          </p:nvPr>
        </p:nvSpPr>
        <p:spPr>
          <a:xfrm>
            <a:off x="11928951" y="203330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26"/>
            </p:custDataLst>
          </p:nvPr>
        </p:nvSpPr>
        <p:spPr>
          <a:xfrm>
            <a:off x="12042773" y="203330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27"/>
            </p:custDataLst>
          </p:nvPr>
        </p:nvSpPr>
        <p:spPr>
          <a:xfrm>
            <a:off x="11930522" y="324217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28"/>
            </p:custDataLst>
          </p:nvPr>
        </p:nvSpPr>
        <p:spPr>
          <a:xfrm>
            <a:off x="12042773" y="332065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>
            <p:custDataLst>
              <p:tags r:id="rId29"/>
            </p:custDataLst>
          </p:nvPr>
        </p:nvSpPr>
        <p:spPr>
          <a:xfrm>
            <a:off x="12042773" y="453738"/>
            <a:ext cx="80067" cy="80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0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lIns="90000" tIns="46800" rIns="90000" anchor="ctr">
            <a:normAutofit/>
          </a:bodyPr>
          <a:lstStyle>
            <a:lvl1pPr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1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 lIns="90000" tIns="46800" rIns="900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2"/>
            </p:custDataLst>
          </p:nvPr>
        </p:nvSpPr>
        <p:spPr/>
        <p:txBody>
          <a:bodyPr wrap="square" lIns="90000" tIns="46800" rIns="900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3"/>
            </p:custDataLst>
          </p:nvPr>
        </p:nvSpPr>
        <p:spPr/>
        <p:txBody>
          <a:bodyPr wrap="square" lIns="90000" tIns="46800" rIns="900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4"/>
            </p:custDataLst>
          </p:nvPr>
        </p:nvSpPr>
        <p:spPr/>
        <p:txBody>
          <a:bodyPr wrap="square" lIns="90000" tIns="46800" rIns="900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lIns="90000" tIns="46800" rIns="90000" bIns="46800" anchor="ctr">
            <a:normAutofit/>
          </a:bodyPr>
          <a:lstStyle>
            <a:lvl1pPr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9" name="组合 18"/>
          <p:cNvGrpSpPr/>
          <p:nvPr userDrawn="1">
            <p:custDataLst>
              <p:tags r:id="rId9"/>
            </p:custDataLst>
          </p:nvPr>
        </p:nvGrpSpPr>
        <p:grpSpPr>
          <a:xfrm>
            <a:off x="0" y="-1"/>
            <a:ext cx="12191999" cy="6858002"/>
            <a:chOff x="0" y="-1"/>
            <a:chExt cx="12191999" cy="6858002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 flipH="1">
              <a:off x="0" y="5288436"/>
              <a:ext cx="1117148" cy="1569565"/>
            </a:xfrm>
            <a:custGeom>
              <a:avLst/>
              <a:gdLst>
                <a:gd name="connsiteX0" fmla="*/ 1117148 w 1117148"/>
                <a:gd name="connsiteY0" fmla="*/ 0 h 1569565"/>
                <a:gd name="connsiteX1" fmla="*/ 441690 w 1117148"/>
                <a:gd name="connsiteY1" fmla="*/ 0 h 1569565"/>
                <a:gd name="connsiteX2" fmla="*/ 0 w 1117148"/>
                <a:gd name="connsiteY2" fmla="*/ 1096433 h 1569565"/>
                <a:gd name="connsiteX3" fmla="*/ 258071 w 1117148"/>
                <a:gd name="connsiteY3" fmla="*/ 1569565 h 1569565"/>
                <a:gd name="connsiteX4" fmla="*/ 1117148 w 1117148"/>
                <a:gd name="connsiteY4" fmla="*/ 1569565 h 156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48" h="1569565">
                  <a:moveTo>
                    <a:pt x="1117148" y="0"/>
                  </a:moveTo>
                  <a:lnTo>
                    <a:pt x="441690" y="0"/>
                  </a:lnTo>
                  <a:lnTo>
                    <a:pt x="0" y="1096433"/>
                  </a:lnTo>
                  <a:lnTo>
                    <a:pt x="258071" y="1569565"/>
                  </a:lnTo>
                  <a:lnTo>
                    <a:pt x="1117148" y="1569565"/>
                  </a:lnTo>
                  <a:close/>
                </a:path>
              </a:pathLst>
            </a:cu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 userDrawn="1">
              <p:custDataLst>
                <p:tags r:id="rId14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6" name="矩形: 圆角 15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6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5" name="矩形: 圆角 14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0000" tIns="46800" rIns="90000" bIns="4680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矩形 7"/>
          <p:cNvSpPr/>
          <p:nvPr userDrawn="1">
            <p:custDataLst>
              <p:tags r:id="rId10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lIns="90000" tIns="46800" rIns="90000" bIns="46800" anchor="ctr">
            <a:normAutofit/>
          </a:bodyPr>
          <a:lstStyle>
            <a:lvl1pPr algn="ctr"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5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6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4689230" y="0"/>
              <a:ext cx="7502769" cy="6858000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 userDrawn="1">
            <p:custDataLst>
              <p:tags r:id="rId7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 cstate="email"/>
          <a:srcRect/>
          <a:stretch>
            <a:fillRect/>
          </a:stretch>
        </p:blipFill>
        <p:spPr>
          <a:xfrm rot="5400000">
            <a:off x="314221" y="3592481"/>
            <a:ext cx="2951298" cy="3579742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defRPr sz="60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 lIns="90000" tIns="46800" rIns="90000" bIns="4680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 lIns="90000" tIns="46800" rIns="90000" bIns="46800">
            <a:normAutofit/>
          </a:bodyPr>
          <a:lstStyle>
            <a:lvl1pPr algn="ctr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9919504" y="4101604"/>
            <a:ext cx="2272495" cy="2756396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/>
          <a:stretch>
            <a:fillRect/>
          </a:stretch>
        </p:blipFill>
        <p:spPr>
          <a:xfrm flipH="1">
            <a:off x="10698865" y="-1"/>
            <a:ext cx="1493134" cy="32690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 flipH="1">
            <a:off x="0" y="4101603"/>
            <a:ext cx="2272495" cy="2756396"/>
          </a:xfrm>
          <a:custGeom>
            <a:avLst/>
            <a:gdLst>
              <a:gd name="connsiteX0" fmla="*/ 3003941 w 5654040"/>
              <a:gd name="connsiteY0" fmla="*/ 0 h 6858000"/>
              <a:gd name="connsiteX1" fmla="*/ 5654040 w 5654040"/>
              <a:gd name="connsiteY1" fmla="*/ 0 h 6858000"/>
              <a:gd name="connsiteX2" fmla="*/ 5654040 w 5654040"/>
              <a:gd name="connsiteY2" fmla="*/ 6858000 h 6858000"/>
              <a:gd name="connsiteX3" fmla="*/ 0 w 5654040"/>
              <a:gd name="connsiteY3" fmla="*/ 6858000 h 6858000"/>
              <a:gd name="connsiteX4" fmla="*/ 0 w 5654040"/>
              <a:gd name="connsiteY4" fmla="*/ 6802799 h 6858000"/>
              <a:gd name="connsiteX5" fmla="*/ 1219200 w 5654040"/>
              <a:gd name="connsiteY5" fmla="*/ 6583680 h 6858000"/>
              <a:gd name="connsiteX6" fmla="*/ 2819400 w 5654040"/>
              <a:gd name="connsiteY6" fmla="*/ 4404360 h 6858000"/>
              <a:gd name="connsiteX7" fmla="*/ 1905000 w 5654040"/>
              <a:gd name="connsiteY7" fmla="*/ 27279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4040" h="6858000">
                <a:moveTo>
                  <a:pt x="3003941" y="0"/>
                </a:moveTo>
                <a:lnTo>
                  <a:pt x="5654040" y="0"/>
                </a:lnTo>
                <a:lnTo>
                  <a:pt x="5654040" y="6858000"/>
                </a:lnTo>
                <a:lnTo>
                  <a:pt x="0" y="6858000"/>
                </a:lnTo>
                <a:lnTo>
                  <a:pt x="0" y="6802799"/>
                </a:lnTo>
                <a:lnTo>
                  <a:pt x="1219200" y="6583680"/>
                </a:lnTo>
                <a:lnTo>
                  <a:pt x="2819400" y="4404360"/>
                </a:lnTo>
                <a:lnTo>
                  <a:pt x="1905000" y="272796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0" y="0"/>
            <a:ext cx="1493134" cy="3269033"/>
          </a:xfrm>
          <a:prstGeom prst="rect">
            <a:avLst/>
          </a:prstGeom>
        </p:spPr>
      </p:pic>
      <p:sp>
        <p:nvSpPr>
          <p:cNvPr id="11" name="矩形: 圆角 10"/>
          <p:cNvSpPr/>
          <p:nvPr>
            <p:custDataLst>
              <p:tags r:id="rId8"/>
            </p:custDataLst>
          </p:nvPr>
        </p:nvSpPr>
        <p:spPr>
          <a:xfrm>
            <a:off x="330843" y="326985"/>
            <a:ext cx="11530314" cy="6204030"/>
          </a:xfrm>
          <a:prstGeom prst="roundRect">
            <a:avLst>
              <a:gd name="adj" fmla="val 6543"/>
            </a:avLst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58000"/>
            <a:chOff x="-2" y="0"/>
            <a:chExt cx="12192001" cy="685800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-2" y="0"/>
              <a:ext cx="12192001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/>
            <a:stretch>
              <a:fillRect/>
            </a:stretch>
          </p:blipFill>
          <p:spPr>
            <a:xfrm>
              <a:off x="-1" y="0"/>
              <a:ext cx="2194561" cy="6858000"/>
            </a:xfrm>
            <a:prstGeom prst="rect">
              <a:avLst/>
            </a:prstGeom>
          </p:spPr>
        </p:pic>
      </p:grp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 rot="10800000">
            <a:off x="1910811" y="1783114"/>
            <a:ext cx="8470380" cy="3334630"/>
          </a:xfrm>
          <a:custGeom>
            <a:avLst/>
            <a:gdLst>
              <a:gd name="connsiteX0" fmla="*/ 205118 w 8991942"/>
              <a:gd name="connsiteY0" fmla="*/ 686554 h 3588181"/>
              <a:gd name="connsiteX1" fmla="*/ 1024268 w 8991942"/>
              <a:gd name="connsiteY1" fmla="*/ 2810629 h 3588181"/>
              <a:gd name="connsiteX2" fmla="*/ 2633993 w 8991942"/>
              <a:gd name="connsiteY2" fmla="*/ 3515479 h 3588181"/>
              <a:gd name="connsiteX3" fmla="*/ 7729868 w 8991942"/>
              <a:gd name="connsiteY3" fmla="*/ 3477379 h 3588181"/>
              <a:gd name="connsiteX4" fmla="*/ 8853818 w 8991942"/>
              <a:gd name="connsiteY4" fmla="*/ 2734429 h 3588181"/>
              <a:gd name="connsiteX5" fmla="*/ 8891918 w 8991942"/>
              <a:gd name="connsiteY5" fmla="*/ 1105654 h 3588181"/>
              <a:gd name="connsiteX6" fmla="*/ 8110868 w 8991942"/>
              <a:gd name="connsiteY6" fmla="*/ 572254 h 3588181"/>
              <a:gd name="connsiteX7" fmla="*/ 814718 w 8991942"/>
              <a:gd name="connsiteY7" fmla="*/ 754 h 3588181"/>
              <a:gd name="connsiteX8" fmla="*/ 205118 w 8991942"/>
              <a:gd name="connsiteY8" fmla="*/ 686554 h 3588181"/>
              <a:gd name="connsiteX0-1" fmla="*/ 181089 w 8967913"/>
              <a:gd name="connsiteY0-2" fmla="*/ 686554 h 3588181"/>
              <a:gd name="connsiteX1-3" fmla="*/ 1000239 w 8967913"/>
              <a:gd name="connsiteY1-4" fmla="*/ 2810629 h 3588181"/>
              <a:gd name="connsiteX2-5" fmla="*/ 2609964 w 8967913"/>
              <a:gd name="connsiteY2-6" fmla="*/ 3515479 h 3588181"/>
              <a:gd name="connsiteX3-7" fmla="*/ 7705839 w 8967913"/>
              <a:gd name="connsiteY3-8" fmla="*/ 3477379 h 3588181"/>
              <a:gd name="connsiteX4-9" fmla="*/ 8829789 w 8967913"/>
              <a:gd name="connsiteY4-10" fmla="*/ 2734429 h 3588181"/>
              <a:gd name="connsiteX5-11" fmla="*/ 8867889 w 8967913"/>
              <a:gd name="connsiteY5-12" fmla="*/ 1105654 h 3588181"/>
              <a:gd name="connsiteX6-13" fmla="*/ 8086839 w 8967913"/>
              <a:gd name="connsiteY6-14" fmla="*/ 572254 h 3588181"/>
              <a:gd name="connsiteX7-15" fmla="*/ 790689 w 8967913"/>
              <a:gd name="connsiteY7-16" fmla="*/ 754 h 3588181"/>
              <a:gd name="connsiteX8-17" fmla="*/ 181089 w 8967913"/>
              <a:gd name="connsiteY8-18" fmla="*/ 686554 h 3588181"/>
              <a:gd name="connsiteX0-19" fmla="*/ 1602 w 8788426"/>
              <a:gd name="connsiteY0-20" fmla="*/ 686778 h 3588405"/>
              <a:gd name="connsiteX1-21" fmla="*/ 820752 w 8788426"/>
              <a:gd name="connsiteY1-22" fmla="*/ 2810853 h 3588405"/>
              <a:gd name="connsiteX2-23" fmla="*/ 2430477 w 8788426"/>
              <a:gd name="connsiteY2-24" fmla="*/ 3515703 h 3588405"/>
              <a:gd name="connsiteX3-25" fmla="*/ 7526352 w 8788426"/>
              <a:gd name="connsiteY3-26" fmla="*/ 3477603 h 3588405"/>
              <a:gd name="connsiteX4-27" fmla="*/ 8650302 w 8788426"/>
              <a:gd name="connsiteY4-28" fmla="*/ 2734653 h 3588405"/>
              <a:gd name="connsiteX5-29" fmla="*/ 8688402 w 8788426"/>
              <a:gd name="connsiteY5-30" fmla="*/ 1105878 h 3588405"/>
              <a:gd name="connsiteX6-31" fmla="*/ 7907352 w 8788426"/>
              <a:gd name="connsiteY6-32" fmla="*/ 572478 h 3588405"/>
              <a:gd name="connsiteX7-33" fmla="*/ 611202 w 8788426"/>
              <a:gd name="connsiteY7-34" fmla="*/ 978 h 3588405"/>
              <a:gd name="connsiteX8-35" fmla="*/ 1602 w 8788426"/>
              <a:gd name="connsiteY8-36" fmla="*/ 686778 h 3588405"/>
              <a:gd name="connsiteX0-37" fmla="*/ 6593 w 8793417"/>
              <a:gd name="connsiteY0-38" fmla="*/ 686591 h 3588218"/>
              <a:gd name="connsiteX1-39" fmla="*/ 825743 w 8793417"/>
              <a:gd name="connsiteY1-40" fmla="*/ 2810666 h 3588218"/>
              <a:gd name="connsiteX2-41" fmla="*/ 2435468 w 8793417"/>
              <a:gd name="connsiteY2-42" fmla="*/ 3515516 h 3588218"/>
              <a:gd name="connsiteX3-43" fmla="*/ 7531343 w 8793417"/>
              <a:gd name="connsiteY3-44" fmla="*/ 3477416 h 3588218"/>
              <a:gd name="connsiteX4-45" fmla="*/ 8655293 w 8793417"/>
              <a:gd name="connsiteY4-46" fmla="*/ 2734466 h 3588218"/>
              <a:gd name="connsiteX5-47" fmla="*/ 8693393 w 8793417"/>
              <a:gd name="connsiteY5-48" fmla="*/ 1105691 h 3588218"/>
              <a:gd name="connsiteX6-49" fmla="*/ 7912343 w 8793417"/>
              <a:gd name="connsiteY6-50" fmla="*/ 572291 h 3588218"/>
              <a:gd name="connsiteX7-51" fmla="*/ 616193 w 8793417"/>
              <a:gd name="connsiteY7-52" fmla="*/ 791 h 3588218"/>
              <a:gd name="connsiteX8-53" fmla="*/ 6593 w 8793417"/>
              <a:gd name="connsiteY8-54" fmla="*/ 686591 h 3588218"/>
              <a:gd name="connsiteX0-55" fmla="*/ 7740 w 8794564"/>
              <a:gd name="connsiteY0-56" fmla="*/ 686555 h 3588182"/>
              <a:gd name="connsiteX1-57" fmla="*/ 826890 w 8794564"/>
              <a:gd name="connsiteY1-58" fmla="*/ 2810630 h 3588182"/>
              <a:gd name="connsiteX2-59" fmla="*/ 2436615 w 8794564"/>
              <a:gd name="connsiteY2-60" fmla="*/ 3515480 h 3588182"/>
              <a:gd name="connsiteX3-61" fmla="*/ 7532490 w 8794564"/>
              <a:gd name="connsiteY3-62" fmla="*/ 3477380 h 3588182"/>
              <a:gd name="connsiteX4-63" fmla="*/ 8656440 w 8794564"/>
              <a:gd name="connsiteY4-64" fmla="*/ 2734430 h 3588182"/>
              <a:gd name="connsiteX5-65" fmla="*/ 8694540 w 8794564"/>
              <a:gd name="connsiteY5-66" fmla="*/ 1105655 h 3588182"/>
              <a:gd name="connsiteX6-67" fmla="*/ 7913490 w 8794564"/>
              <a:gd name="connsiteY6-68" fmla="*/ 572255 h 3588182"/>
              <a:gd name="connsiteX7-69" fmla="*/ 617340 w 8794564"/>
              <a:gd name="connsiteY7-70" fmla="*/ 755 h 3588182"/>
              <a:gd name="connsiteX8-71" fmla="*/ 7740 w 8794564"/>
              <a:gd name="connsiteY8-72" fmla="*/ 686555 h 3588182"/>
              <a:gd name="connsiteX0-73" fmla="*/ 12757 w 8799581"/>
              <a:gd name="connsiteY0-74" fmla="*/ 686555 h 3595456"/>
              <a:gd name="connsiteX1-75" fmla="*/ 993832 w 8799581"/>
              <a:gd name="connsiteY1-76" fmla="*/ 2705855 h 3595456"/>
              <a:gd name="connsiteX2-77" fmla="*/ 2441632 w 8799581"/>
              <a:gd name="connsiteY2-78" fmla="*/ 3515480 h 3595456"/>
              <a:gd name="connsiteX3-79" fmla="*/ 7537507 w 8799581"/>
              <a:gd name="connsiteY3-80" fmla="*/ 3477380 h 3595456"/>
              <a:gd name="connsiteX4-81" fmla="*/ 8661457 w 8799581"/>
              <a:gd name="connsiteY4-82" fmla="*/ 2734430 h 3595456"/>
              <a:gd name="connsiteX5-83" fmla="*/ 8699557 w 8799581"/>
              <a:gd name="connsiteY5-84" fmla="*/ 1105655 h 3595456"/>
              <a:gd name="connsiteX6-85" fmla="*/ 7918507 w 8799581"/>
              <a:gd name="connsiteY6-86" fmla="*/ 572255 h 3595456"/>
              <a:gd name="connsiteX7-87" fmla="*/ 622357 w 8799581"/>
              <a:gd name="connsiteY7-88" fmla="*/ 755 h 3595456"/>
              <a:gd name="connsiteX8-89" fmla="*/ 12757 w 8799581"/>
              <a:gd name="connsiteY8-90" fmla="*/ 686555 h 3595456"/>
              <a:gd name="connsiteX0-91" fmla="*/ 12757 w 8799581"/>
              <a:gd name="connsiteY0-92" fmla="*/ 686555 h 3595456"/>
              <a:gd name="connsiteX1-93" fmla="*/ 993832 w 8799581"/>
              <a:gd name="connsiteY1-94" fmla="*/ 2705855 h 3595456"/>
              <a:gd name="connsiteX2-95" fmla="*/ 2441632 w 8799581"/>
              <a:gd name="connsiteY2-96" fmla="*/ 3515480 h 3595456"/>
              <a:gd name="connsiteX3-97" fmla="*/ 7537507 w 8799581"/>
              <a:gd name="connsiteY3-98" fmla="*/ 3477380 h 3595456"/>
              <a:gd name="connsiteX4-99" fmla="*/ 8661457 w 8799581"/>
              <a:gd name="connsiteY4-100" fmla="*/ 2734430 h 3595456"/>
              <a:gd name="connsiteX5-101" fmla="*/ 8699557 w 8799581"/>
              <a:gd name="connsiteY5-102" fmla="*/ 1105655 h 3595456"/>
              <a:gd name="connsiteX6-103" fmla="*/ 7918507 w 8799581"/>
              <a:gd name="connsiteY6-104" fmla="*/ 572255 h 3595456"/>
              <a:gd name="connsiteX7-105" fmla="*/ 622357 w 8799581"/>
              <a:gd name="connsiteY7-106" fmla="*/ 755 h 3595456"/>
              <a:gd name="connsiteX8-107" fmla="*/ 12757 w 8799581"/>
              <a:gd name="connsiteY8-108" fmla="*/ 686555 h 3595456"/>
              <a:gd name="connsiteX0-109" fmla="*/ 12757 w 8799581"/>
              <a:gd name="connsiteY0-110" fmla="*/ 686555 h 3505349"/>
              <a:gd name="connsiteX1-111" fmla="*/ 993832 w 8799581"/>
              <a:gd name="connsiteY1-112" fmla="*/ 2705855 h 3505349"/>
              <a:gd name="connsiteX2-113" fmla="*/ 2860732 w 8799581"/>
              <a:gd name="connsiteY2-114" fmla="*/ 3286880 h 3505349"/>
              <a:gd name="connsiteX3-115" fmla="*/ 7537507 w 8799581"/>
              <a:gd name="connsiteY3-116" fmla="*/ 3477380 h 3505349"/>
              <a:gd name="connsiteX4-117" fmla="*/ 8661457 w 8799581"/>
              <a:gd name="connsiteY4-118" fmla="*/ 2734430 h 3505349"/>
              <a:gd name="connsiteX5-119" fmla="*/ 8699557 w 8799581"/>
              <a:gd name="connsiteY5-120" fmla="*/ 1105655 h 3505349"/>
              <a:gd name="connsiteX6-121" fmla="*/ 7918507 w 8799581"/>
              <a:gd name="connsiteY6-122" fmla="*/ 572255 h 3505349"/>
              <a:gd name="connsiteX7-123" fmla="*/ 622357 w 8799581"/>
              <a:gd name="connsiteY7-124" fmla="*/ 755 h 3505349"/>
              <a:gd name="connsiteX8-125" fmla="*/ 12757 w 8799581"/>
              <a:gd name="connsiteY8-126" fmla="*/ 686555 h 3505349"/>
              <a:gd name="connsiteX0-127" fmla="*/ 12757 w 8799581"/>
              <a:gd name="connsiteY0-128" fmla="*/ 686555 h 3501747"/>
              <a:gd name="connsiteX1-129" fmla="*/ 993832 w 8799581"/>
              <a:gd name="connsiteY1-130" fmla="*/ 2705855 h 3501747"/>
              <a:gd name="connsiteX2-131" fmla="*/ 2860732 w 8799581"/>
              <a:gd name="connsiteY2-132" fmla="*/ 3286880 h 3501747"/>
              <a:gd name="connsiteX3-133" fmla="*/ 7537507 w 8799581"/>
              <a:gd name="connsiteY3-134" fmla="*/ 3477380 h 3501747"/>
              <a:gd name="connsiteX4-135" fmla="*/ 8661457 w 8799581"/>
              <a:gd name="connsiteY4-136" fmla="*/ 2734430 h 3501747"/>
              <a:gd name="connsiteX5-137" fmla="*/ 8699557 w 8799581"/>
              <a:gd name="connsiteY5-138" fmla="*/ 1105655 h 3501747"/>
              <a:gd name="connsiteX6-139" fmla="*/ 7918507 w 8799581"/>
              <a:gd name="connsiteY6-140" fmla="*/ 572255 h 3501747"/>
              <a:gd name="connsiteX7-141" fmla="*/ 622357 w 8799581"/>
              <a:gd name="connsiteY7-142" fmla="*/ 755 h 3501747"/>
              <a:gd name="connsiteX8-143" fmla="*/ 12757 w 8799581"/>
              <a:gd name="connsiteY8-144" fmla="*/ 686555 h 3501747"/>
              <a:gd name="connsiteX0-145" fmla="*/ 12757 w 8794918"/>
              <a:gd name="connsiteY0-146" fmla="*/ 686555 h 3401446"/>
              <a:gd name="connsiteX1-147" fmla="*/ 993832 w 8794918"/>
              <a:gd name="connsiteY1-148" fmla="*/ 2705855 h 3401446"/>
              <a:gd name="connsiteX2-149" fmla="*/ 2860732 w 8794918"/>
              <a:gd name="connsiteY2-150" fmla="*/ 3286880 h 3401446"/>
              <a:gd name="connsiteX3-151" fmla="*/ 7613707 w 8794918"/>
              <a:gd name="connsiteY3-152" fmla="*/ 3353555 h 3401446"/>
              <a:gd name="connsiteX4-153" fmla="*/ 8661457 w 8794918"/>
              <a:gd name="connsiteY4-154" fmla="*/ 2734430 h 3401446"/>
              <a:gd name="connsiteX5-155" fmla="*/ 8699557 w 8794918"/>
              <a:gd name="connsiteY5-156" fmla="*/ 1105655 h 3401446"/>
              <a:gd name="connsiteX6-157" fmla="*/ 7918507 w 8794918"/>
              <a:gd name="connsiteY6-158" fmla="*/ 572255 h 3401446"/>
              <a:gd name="connsiteX7-159" fmla="*/ 622357 w 8794918"/>
              <a:gd name="connsiteY7-160" fmla="*/ 755 h 3401446"/>
              <a:gd name="connsiteX8-161" fmla="*/ 12757 w 8794918"/>
              <a:gd name="connsiteY8-162" fmla="*/ 686555 h 3401446"/>
              <a:gd name="connsiteX0-163" fmla="*/ 14718 w 8796879"/>
              <a:gd name="connsiteY0-164" fmla="*/ 686555 h 3401446"/>
              <a:gd name="connsiteX1-165" fmla="*/ 1033893 w 8796879"/>
              <a:gd name="connsiteY1-166" fmla="*/ 2705855 h 3401446"/>
              <a:gd name="connsiteX2-167" fmla="*/ 2862693 w 8796879"/>
              <a:gd name="connsiteY2-168" fmla="*/ 3286880 h 3401446"/>
              <a:gd name="connsiteX3-169" fmla="*/ 7615668 w 8796879"/>
              <a:gd name="connsiteY3-170" fmla="*/ 3353555 h 3401446"/>
              <a:gd name="connsiteX4-171" fmla="*/ 8663418 w 8796879"/>
              <a:gd name="connsiteY4-172" fmla="*/ 2734430 h 3401446"/>
              <a:gd name="connsiteX5-173" fmla="*/ 8701518 w 8796879"/>
              <a:gd name="connsiteY5-174" fmla="*/ 1105655 h 3401446"/>
              <a:gd name="connsiteX6-175" fmla="*/ 7920468 w 8796879"/>
              <a:gd name="connsiteY6-176" fmla="*/ 572255 h 3401446"/>
              <a:gd name="connsiteX7-177" fmla="*/ 624318 w 8796879"/>
              <a:gd name="connsiteY7-178" fmla="*/ 755 h 3401446"/>
              <a:gd name="connsiteX8-179" fmla="*/ 14718 w 8796879"/>
              <a:gd name="connsiteY8-180" fmla="*/ 686555 h 3401446"/>
              <a:gd name="connsiteX0-181" fmla="*/ 14718 w 8796879"/>
              <a:gd name="connsiteY0-182" fmla="*/ 686555 h 3401446"/>
              <a:gd name="connsiteX1-183" fmla="*/ 1033893 w 8796879"/>
              <a:gd name="connsiteY1-184" fmla="*/ 2705855 h 3401446"/>
              <a:gd name="connsiteX2-185" fmla="*/ 2862693 w 8796879"/>
              <a:gd name="connsiteY2-186" fmla="*/ 3286880 h 3401446"/>
              <a:gd name="connsiteX3-187" fmla="*/ 7615668 w 8796879"/>
              <a:gd name="connsiteY3-188" fmla="*/ 3353555 h 3401446"/>
              <a:gd name="connsiteX4-189" fmla="*/ 8663418 w 8796879"/>
              <a:gd name="connsiteY4-190" fmla="*/ 2734430 h 3401446"/>
              <a:gd name="connsiteX5-191" fmla="*/ 8701518 w 8796879"/>
              <a:gd name="connsiteY5-192" fmla="*/ 1105655 h 3401446"/>
              <a:gd name="connsiteX6-193" fmla="*/ 7920468 w 8796879"/>
              <a:gd name="connsiteY6-194" fmla="*/ 572255 h 3401446"/>
              <a:gd name="connsiteX7-195" fmla="*/ 624318 w 8796879"/>
              <a:gd name="connsiteY7-196" fmla="*/ 755 h 3401446"/>
              <a:gd name="connsiteX8-197" fmla="*/ 14718 w 8796879"/>
              <a:gd name="connsiteY8-198" fmla="*/ 686555 h 3401446"/>
              <a:gd name="connsiteX0-199" fmla="*/ 14718 w 8796879"/>
              <a:gd name="connsiteY0-200" fmla="*/ 686555 h 3389164"/>
              <a:gd name="connsiteX1-201" fmla="*/ 1033893 w 8796879"/>
              <a:gd name="connsiteY1-202" fmla="*/ 2705855 h 3389164"/>
              <a:gd name="connsiteX2-203" fmla="*/ 3446893 w 8796879"/>
              <a:gd name="connsiteY2-204" fmla="*/ 3248780 h 3389164"/>
              <a:gd name="connsiteX3-205" fmla="*/ 7615668 w 8796879"/>
              <a:gd name="connsiteY3-206" fmla="*/ 3353555 h 3389164"/>
              <a:gd name="connsiteX4-207" fmla="*/ 8663418 w 8796879"/>
              <a:gd name="connsiteY4-208" fmla="*/ 2734430 h 3389164"/>
              <a:gd name="connsiteX5-209" fmla="*/ 8701518 w 8796879"/>
              <a:gd name="connsiteY5-210" fmla="*/ 1105655 h 3389164"/>
              <a:gd name="connsiteX6-211" fmla="*/ 7920468 w 8796879"/>
              <a:gd name="connsiteY6-212" fmla="*/ 572255 h 3389164"/>
              <a:gd name="connsiteX7-213" fmla="*/ 624318 w 8796879"/>
              <a:gd name="connsiteY7-214" fmla="*/ 755 h 3389164"/>
              <a:gd name="connsiteX8-215" fmla="*/ 14718 w 8796879"/>
              <a:gd name="connsiteY8-216" fmla="*/ 686555 h 3389164"/>
              <a:gd name="connsiteX0-217" fmla="*/ 14718 w 8795350"/>
              <a:gd name="connsiteY0-218" fmla="*/ 686555 h 3297753"/>
              <a:gd name="connsiteX1-219" fmla="*/ 1033893 w 8795350"/>
              <a:gd name="connsiteY1-220" fmla="*/ 2705855 h 3297753"/>
              <a:gd name="connsiteX2-221" fmla="*/ 3446893 w 8795350"/>
              <a:gd name="connsiteY2-222" fmla="*/ 3248780 h 3297753"/>
              <a:gd name="connsiteX3-223" fmla="*/ 7641068 w 8795350"/>
              <a:gd name="connsiteY3-224" fmla="*/ 3213855 h 3297753"/>
              <a:gd name="connsiteX4-225" fmla="*/ 8663418 w 8795350"/>
              <a:gd name="connsiteY4-226" fmla="*/ 2734430 h 3297753"/>
              <a:gd name="connsiteX5-227" fmla="*/ 8701518 w 8795350"/>
              <a:gd name="connsiteY5-228" fmla="*/ 1105655 h 3297753"/>
              <a:gd name="connsiteX6-229" fmla="*/ 7920468 w 8795350"/>
              <a:gd name="connsiteY6-230" fmla="*/ 572255 h 3297753"/>
              <a:gd name="connsiteX7-231" fmla="*/ 624318 w 8795350"/>
              <a:gd name="connsiteY7-232" fmla="*/ 755 h 3297753"/>
              <a:gd name="connsiteX8-233" fmla="*/ 14718 w 8795350"/>
              <a:gd name="connsiteY8-234" fmla="*/ 686555 h 3297753"/>
              <a:gd name="connsiteX0-235" fmla="*/ 14718 w 8860917"/>
              <a:gd name="connsiteY0-236" fmla="*/ 686555 h 3297753"/>
              <a:gd name="connsiteX1-237" fmla="*/ 1033893 w 8860917"/>
              <a:gd name="connsiteY1-238" fmla="*/ 2705855 h 3297753"/>
              <a:gd name="connsiteX2-239" fmla="*/ 3446893 w 8860917"/>
              <a:gd name="connsiteY2-240" fmla="*/ 3248780 h 3297753"/>
              <a:gd name="connsiteX3-241" fmla="*/ 7641068 w 8860917"/>
              <a:gd name="connsiteY3-242" fmla="*/ 3213855 h 3297753"/>
              <a:gd name="connsiteX4-243" fmla="*/ 8663418 w 8860917"/>
              <a:gd name="connsiteY4-244" fmla="*/ 2734430 h 3297753"/>
              <a:gd name="connsiteX5-245" fmla="*/ 8701518 w 8860917"/>
              <a:gd name="connsiteY5-246" fmla="*/ 1105655 h 3297753"/>
              <a:gd name="connsiteX6-247" fmla="*/ 7920468 w 8860917"/>
              <a:gd name="connsiteY6-248" fmla="*/ 572255 h 3297753"/>
              <a:gd name="connsiteX7-249" fmla="*/ 624318 w 8860917"/>
              <a:gd name="connsiteY7-250" fmla="*/ 755 h 3297753"/>
              <a:gd name="connsiteX8-251" fmla="*/ 14718 w 8860917"/>
              <a:gd name="connsiteY8-252" fmla="*/ 686555 h 3297753"/>
              <a:gd name="connsiteX0-253" fmla="*/ 14718 w 8895579"/>
              <a:gd name="connsiteY0-254" fmla="*/ 686555 h 3309199"/>
              <a:gd name="connsiteX1-255" fmla="*/ 1033893 w 8895579"/>
              <a:gd name="connsiteY1-256" fmla="*/ 2705855 h 3309199"/>
              <a:gd name="connsiteX2-257" fmla="*/ 3446893 w 8895579"/>
              <a:gd name="connsiteY2-258" fmla="*/ 3248780 h 3309199"/>
              <a:gd name="connsiteX3-259" fmla="*/ 7641068 w 8895579"/>
              <a:gd name="connsiteY3-260" fmla="*/ 3213855 h 3309199"/>
              <a:gd name="connsiteX4-261" fmla="*/ 8714218 w 8895579"/>
              <a:gd name="connsiteY4-262" fmla="*/ 2518530 h 3309199"/>
              <a:gd name="connsiteX5-263" fmla="*/ 8701518 w 8895579"/>
              <a:gd name="connsiteY5-264" fmla="*/ 1105655 h 3309199"/>
              <a:gd name="connsiteX6-265" fmla="*/ 7920468 w 8895579"/>
              <a:gd name="connsiteY6-266" fmla="*/ 572255 h 3309199"/>
              <a:gd name="connsiteX7-267" fmla="*/ 624318 w 8895579"/>
              <a:gd name="connsiteY7-268" fmla="*/ 755 h 3309199"/>
              <a:gd name="connsiteX8-269" fmla="*/ 14718 w 8895579"/>
              <a:gd name="connsiteY8-270" fmla="*/ 686555 h 3309199"/>
              <a:gd name="connsiteX0-271" fmla="*/ 14718 w 8841072"/>
              <a:gd name="connsiteY0-272" fmla="*/ 686555 h 3309199"/>
              <a:gd name="connsiteX1-273" fmla="*/ 1033893 w 8841072"/>
              <a:gd name="connsiteY1-274" fmla="*/ 2705855 h 3309199"/>
              <a:gd name="connsiteX2-275" fmla="*/ 3446893 w 8841072"/>
              <a:gd name="connsiteY2-276" fmla="*/ 3248780 h 3309199"/>
              <a:gd name="connsiteX3-277" fmla="*/ 7641068 w 8841072"/>
              <a:gd name="connsiteY3-278" fmla="*/ 3213855 h 3309199"/>
              <a:gd name="connsiteX4-279" fmla="*/ 8714218 w 8841072"/>
              <a:gd name="connsiteY4-280" fmla="*/ 2518530 h 3309199"/>
              <a:gd name="connsiteX5-281" fmla="*/ 8701518 w 8841072"/>
              <a:gd name="connsiteY5-282" fmla="*/ 1105655 h 3309199"/>
              <a:gd name="connsiteX6-283" fmla="*/ 7920468 w 8841072"/>
              <a:gd name="connsiteY6-284" fmla="*/ 572255 h 3309199"/>
              <a:gd name="connsiteX7-285" fmla="*/ 624318 w 8841072"/>
              <a:gd name="connsiteY7-286" fmla="*/ 755 h 3309199"/>
              <a:gd name="connsiteX8-287" fmla="*/ 14718 w 8841072"/>
              <a:gd name="connsiteY8-288" fmla="*/ 686555 h 3309199"/>
              <a:gd name="connsiteX0-289" fmla="*/ 197463 w 9039140"/>
              <a:gd name="connsiteY0-290" fmla="*/ 686616 h 3309260"/>
              <a:gd name="connsiteX1-291" fmla="*/ 1216638 w 9039140"/>
              <a:gd name="connsiteY1-292" fmla="*/ 2705916 h 3309260"/>
              <a:gd name="connsiteX2-293" fmla="*/ 3629638 w 9039140"/>
              <a:gd name="connsiteY2-294" fmla="*/ 3248841 h 3309260"/>
              <a:gd name="connsiteX3-295" fmla="*/ 7823813 w 9039140"/>
              <a:gd name="connsiteY3-296" fmla="*/ 3213916 h 3309260"/>
              <a:gd name="connsiteX4-297" fmla="*/ 8896963 w 9039140"/>
              <a:gd name="connsiteY4-298" fmla="*/ 2518591 h 3309260"/>
              <a:gd name="connsiteX5-299" fmla="*/ 8884263 w 9039140"/>
              <a:gd name="connsiteY5-300" fmla="*/ 1105716 h 3309260"/>
              <a:gd name="connsiteX6-301" fmla="*/ 7823813 w 9039140"/>
              <a:gd name="connsiteY6-302" fmla="*/ 559616 h 3309260"/>
              <a:gd name="connsiteX7-303" fmla="*/ 807063 w 9039140"/>
              <a:gd name="connsiteY7-304" fmla="*/ 816 h 3309260"/>
              <a:gd name="connsiteX8-305" fmla="*/ 197463 w 9039140"/>
              <a:gd name="connsiteY8-306" fmla="*/ 686616 h 3309260"/>
              <a:gd name="connsiteX0-307" fmla="*/ 197463 w 9039140"/>
              <a:gd name="connsiteY0-308" fmla="*/ 686616 h 3309260"/>
              <a:gd name="connsiteX1-309" fmla="*/ 1216638 w 9039140"/>
              <a:gd name="connsiteY1-310" fmla="*/ 2705916 h 3309260"/>
              <a:gd name="connsiteX2-311" fmla="*/ 3629638 w 9039140"/>
              <a:gd name="connsiteY2-312" fmla="*/ 3248841 h 3309260"/>
              <a:gd name="connsiteX3-313" fmla="*/ 7823813 w 9039140"/>
              <a:gd name="connsiteY3-314" fmla="*/ 3213916 h 3309260"/>
              <a:gd name="connsiteX4-315" fmla="*/ 8896963 w 9039140"/>
              <a:gd name="connsiteY4-316" fmla="*/ 2518591 h 3309260"/>
              <a:gd name="connsiteX5-317" fmla="*/ 8884263 w 9039140"/>
              <a:gd name="connsiteY5-318" fmla="*/ 1105716 h 3309260"/>
              <a:gd name="connsiteX6-319" fmla="*/ 7823813 w 9039140"/>
              <a:gd name="connsiteY6-320" fmla="*/ 559616 h 3309260"/>
              <a:gd name="connsiteX7-321" fmla="*/ 807063 w 9039140"/>
              <a:gd name="connsiteY7-322" fmla="*/ 816 h 3309260"/>
              <a:gd name="connsiteX8-323" fmla="*/ 197463 w 9039140"/>
              <a:gd name="connsiteY8-324" fmla="*/ 686616 h 3309260"/>
              <a:gd name="connsiteX0-325" fmla="*/ 197463 w 9007754"/>
              <a:gd name="connsiteY0-326" fmla="*/ 686616 h 3309260"/>
              <a:gd name="connsiteX1-327" fmla="*/ 1216638 w 9007754"/>
              <a:gd name="connsiteY1-328" fmla="*/ 2705916 h 3309260"/>
              <a:gd name="connsiteX2-329" fmla="*/ 3629638 w 9007754"/>
              <a:gd name="connsiteY2-330" fmla="*/ 3248841 h 3309260"/>
              <a:gd name="connsiteX3-331" fmla="*/ 7823813 w 9007754"/>
              <a:gd name="connsiteY3-332" fmla="*/ 3213916 h 3309260"/>
              <a:gd name="connsiteX4-333" fmla="*/ 8896963 w 9007754"/>
              <a:gd name="connsiteY4-334" fmla="*/ 2518591 h 3309260"/>
              <a:gd name="connsiteX5-335" fmla="*/ 8884263 w 9007754"/>
              <a:gd name="connsiteY5-336" fmla="*/ 1105716 h 3309260"/>
              <a:gd name="connsiteX6-337" fmla="*/ 7823813 w 9007754"/>
              <a:gd name="connsiteY6-338" fmla="*/ 559616 h 3309260"/>
              <a:gd name="connsiteX7-339" fmla="*/ 807063 w 9007754"/>
              <a:gd name="connsiteY7-340" fmla="*/ 816 h 3309260"/>
              <a:gd name="connsiteX8-341" fmla="*/ 197463 w 9007754"/>
              <a:gd name="connsiteY8-342" fmla="*/ 686616 h 3309260"/>
              <a:gd name="connsiteX0-343" fmla="*/ 197463 w 8996899"/>
              <a:gd name="connsiteY0-344" fmla="*/ 686616 h 3300334"/>
              <a:gd name="connsiteX1-345" fmla="*/ 1216638 w 8996899"/>
              <a:gd name="connsiteY1-346" fmla="*/ 2705916 h 3300334"/>
              <a:gd name="connsiteX2-347" fmla="*/ 3629638 w 8996899"/>
              <a:gd name="connsiteY2-348" fmla="*/ 3248841 h 3300334"/>
              <a:gd name="connsiteX3-349" fmla="*/ 7823813 w 8996899"/>
              <a:gd name="connsiteY3-350" fmla="*/ 3213916 h 3300334"/>
              <a:gd name="connsiteX4-351" fmla="*/ 8820763 w 8996899"/>
              <a:gd name="connsiteY4-352" fmla="*/ 2683691 h 3300334"/>
              <a:gd name="connsiteX5-353" fmla="*/ 8884263 w 8996899"/>
              <a:gd name="connsiteY5-354" fmla="*/ 1105716 h 3300334"/>
              <a:gd name="connsiteX6-355" fmla="*/ 7823813 w 8996899"/>
              <a:gd name="connsiteY6-356" fmla="*/ 559616 h 3300334"/>
              <a:gd name="connsiteX7-357" fmla="*/ 807063 w 8996899"/>
              <a:gd name="connsiteY7-358" fmla="*/ 816 h 3300334"/>
              <a:gd name="connsiteX8-359" fmla="*/ 197463 w 8996899"/>
              <a:gd name="connsiteY8-360" fmla="*/ 686616 h 3300334"/>
              <a:gd name="connsiteX0-361" fmla="*/ 197463 w 8977294"/>
              <a:gd name="connsiteY0-362" fmla="*/ 686616 h 3300334"/>
              <a:gd name="connsiteX1-363" fmla="*/ 1216638 w 8977294"/>
              <a:gd name="connsiteY1-364" fmla="*/ 2705916 h 3300334"/>
              <a:gd name="connsiteX2-365" fmla="*/ 3629638 w 8977294"/>
              <a:gd name="connsiteY2-366" fmla="*/ 3248841 h 3300334"/>
              <a:gd name="connsiteX3-367" fmla="*/ 7823813 w 8977294"/>
              <a:gd name="connsiteY3-368" fmla="*/ 3213916 h 3300334"/>
              <a:gd name="connsiteX4-369" fmla="*/ 8820763 w 8977294"/>
              <a:gd name="connsiteY4-370" fmla="*/ 2683691 h 3300334"/>
              <a:gd name="connsiteX5-371" fmla="*/ 8884263 w 8977294"/>
              <a:gd name="connsiteY5-372" fmla="*/ 1105716 h 3300334"/>
              <a:gd name="connsiteX6-373" fmla="*/ 7823813 w 8977294"/>
              <a:gd name="connsiteY6-374" fmla="*/ 559616 h 3300334"/>
              <a:gd name="connsiteX7-375" fmla="*/ 807063 w 8977294"/>
              <a:gd name="connsiteY7-376" fmla="*/ 816 h 3300334"/>
              <a:gd name="connsiteX8-377" fmla="*/ 197463 w 8977294"/>
              <a:gd name="connsiteY8-378" fmla="*/ 686616 h 3300334"/>
              <a:gd name="connsiteX0-379" fmla="*/ 18325 w 8798156"/>
              <a:gd name="connsiteY0-380" fmla="*/ 686616 h 3300334"/>
              <a:gd name="connsiteX1-381" fmla="*/ 1037500 w 8798156"/>
              <a:gd name="connsiteY1-382" fmla="*/ 2705916 h 3300334"/>
              <a:gd name="connsiteX2-383" fmla="*/ 3450500 w 8798156"/>
              <a:gd name="connsiteY2-384" fmla="*/ 3248841 h 3300334"/>
              <a:gd name="connsiteX3-385" fmla="*/ 7644675 w 8798156"/>
              <a:gd name="connsiteY3-386" fmla="*/ 3213916 h 3300334"/>
              <a:gd name="connsiteX4-387" fmla="*/ 8641625 w 8798156"/>
              <a:gd name="connsiteY4-388" fmla="*/ 2683691 h 3300334"/>
              <a:gd name="connsiteX5-389" fmla="*/ 8705125 w 8798156"/>
              <a:gd name="connsiteY5-390" fmla="*/ 1105716 h 3300334"/>
              <a:gd name="connsiteX6-391" fmla="*/ 7644675 w 8798156"/>
              <a:gd name="connsiteY6-392" fmla="*/ 559616 h 3300334"/>
              <a:gd name="connsiteX7-393" fmla="*/ 627925 w 8798156"/>
              <a:gd name="connsiteY7-394" fmla="*/ 816 h 3300334"/>
              <a:gd name="connsiteX8-395" fmla="*/ 18325 w 8798156"/>
              <a:gd name="connsiteY8-396" fmla="*/ 686616 h 3300334"/>
              <a:gd name="connsiteX0-397" fmla="*/ 57563 w 8837394"/>
              <a:gd name="connsiteY0-398" fmla="*/ 686616 h 3300334"/>
              <a:gd name="connsiteX1-399" fmla="*/ 1076738 w 8837394"/>
              <a:gd name="connsiteY1-400" fmla="*/ 2705916 h 3300334"/>
              <a:gd name="connsiteX2-401" fmla="*/ 3489738 w 8837394"/>
              <a:gd name="connsiteY2-402" fmla="*/ 3248841 h 3300334"/>
              <a:gd name="connsiteX3-403" fmla="*/ 7683913 w 8837394"/>
              <a:gd name="connsiteY3-404" fmla="*/ 3213916 h 3300334"/>
              <a:gd name="connsiteX4-405" fmla="*/ 8680863 w 8837394"/>
              <a:gd name="connsiteY4-406" fmla="*/ 2683691 h 3300334"/>
              <a:gd name="connsiteX5-407" fmla="*/ 8744363 w 8837394"/>
              <a:gd name="connsiteY5-408" fmla="*/ 1105716 h 3300334"/>
              <a:gd name="connsiteX6-409" fmla="*/ 7683913 w 8837394"/>
              <a:gd name="connsiteY6-410" fmla="*/ 559616 h 3300334"/>
              <a:gd name="connsiteX7-411" fmla="*/ 667163 w 8837394"/>
              <a:gd name="connsiteY7-412" fmla="*/ 816 h 3300334"/>
              <a:gd name="connsiteX8-413" fmla="*/ 57563 w 8837394"/>
              <a:gd name="connsiteY8-414" fmla="*/ 686616 h 3300334"/>
              <a:gd name="connsiteX0-415" fmla="*/ 47182 w 8827013"/>
              <a:gd name="connsiteY0-416" fmla="*/ 686616 h 3300334"/>
              <a:gd name="connsiteX1-417" fmla="*/ 1066357 w 8827013"/>
              <a:gd name="connsiteY1-418" fmla="*/ 2705916 h 3300334"/>
              <a:gd name="connsiteX2-419" fmla="*/ 3479357 w 8827013"/>
              <a:gd name="connsiteY2-420" fmla="*/ 3248841 h 3300334"/>
              <a:gd name="connsiteX3-421" fmla="*/ 7673532 w 8827013"/>
              <a:gd name="connsiteY3-422" fmla="*/ 3213916 h 3300334"/>
              <a:gd name="connsiteX4-423" fmla="*/ 8670482 w 8827013"/>
              <a:gd name="connsiteY4-424" fmla="*/ 2683691 h 3300334"/>
              <a:gd name="connsiteX5-425" fmla="*/ 8733982 w 8827013"/>
              <a:gd name="connsiteY5-426" fmla="*/ 1105716 h 3300334"/>
              <a:gd name="connsiteX6-427" fmla="*/ 7673532 w 8827013"/>
              <a:gd name="connsiteY6-428" fmla="*/ 559616 h 3300334"/>
              <a:gd name="connsiteX7-429" fmla="*/ 656782 w 8827013"/>
              <a:gd name="connsiteY7-430" fmla="*/ 816 h 3300334"/>
              <a:gd name="connsiteX8-431" fmla="*/ 47182 w 8827013"/>
              <a:gd name="connsiteY8-432" fmla="*/ 686616 h 3300334"/>
              <a:gd name="connsiteX0-433" fmla="*/ 47182 w 8827013"/>
              <a:gd name="connsiteY0-434" fmla="*/ 686616 h 3300334"/>
              <a:gd name="connsiteX1-435" fmla="*/ 1066357 w 8827013"/>
              <a:gd name="connsiteY1-436" fmla="*/ 2705916 h 3300334"/>
              <a:gd name="connsiteX2-437" fmla="*/ 3479357 w 8827013"/>
              <a:gd name="connsiteY2-438" fmla="*/ 3248841 h 3300334"/>
              <a:gd name="connsiteX3-439" fmla="*/ 7673532 w 8827013"/>
              <a:gd name="connsiteY3-440" fmla="*/ 3213916 h 3300334"/>
              <a:gd name="connsiteX4-441" fmla="*/ 8670482 w 8827013"/>
              <a:gd name="connsiteY4-442" fmla="*/ 2683691 h 3300334"/>
              <a:gd name="connsiteX5-443" fmla="*/ 8733982 w 8827013"/>
              <a:gd name="connsiteY5-444" fmla="*/ 1105716 h 3300334"/>
              <a:gd name="connsiteX6-445" fmla="*/ 7673532 w 8827013"/>
              <a:gd name="connsiteY6-446" fmla="*/ 559616 h 3300334"/>
              <a:gd name="connsiteX7-447" fmla="*/ 656782 w 8827013"/>
              <a:gd name="connsiteY7-448" fmla="*/ 816 h 3300334"/>
              <a:gd name="connsiteX8-449" fmla="*/ 47182 w 8827013"/>
              <a:gd name="connsiteY8-450" fmla="*/ 686616 h 3300334"/>
              <a:gd name="connsiteX0-451" fmla="*/ 47182 w 8827013"/>
              <a:gd name="connsiteY0-452" fmla="*/ 686616 h 3236621"/>
              <a:gd name="connsiteX1-453" fmla="*/ 1066357 w 8827013"/>
              <a:gd name="connsiteY1-454" fmla="*/ 2705916 h 3236621"/>
              <a:gd name="connsiteX2-455" fmla="*/ 3504757 w 8827013"/>
              <a:gd name="connsiteY2-456" fmla="*/ 3096441 h 3236621"/>
              <a:gd name="connsiteX3-457" fmla="*/ 7673532 w 8827013"/>
              <a:gd name="connsiteY3-458" fmla="*/ 3213916 h 3236621"/>
              <a:gd name="connsiteX4-459" fmla="*/ 8670482 w 8827013"/>
              <a:gd name="connsiteY4-460" fmla="*/ 2683691 h 3236621"/>
              <a:gd name="connsiteX5-461" fmla="*/ 8733982 w 8827013"/>
              <a:gd name="connsiteY5-462" fmla="*/ 1105716 h 3236621"/>
              <a:gd name="connsiteX6-463" fmla="*/ 7673532 w 8827013"/>
              <a:gd name="connsiteY6-464" fmla="*/ 559616 h 3236621"/>
              <a:gd name="connsiteX7-465" fmla="*/ 656782 w 8827013"/>
              <a:gd name="connsiteY7-466" fmla="*/ 816 h 3236621"/>
              <a:gd name="connsiteX8-467" fmla="*/ 47182 w 8827013"/>
              <a:gd name="connsiteY8-468" fmla="*/ 686616 h 3236621"/>
              <a:gd name="connsiteX0-469" fmla="*/ 47182 w 8827013"/>
              <a:gd name="connsiteY0-470" fmla="*/ 686616 h 3259027"/>
              <a:gd name="connsiteX1-471" fmla="*/ 1066357 w 8827013"/>
              <a:gd name="connsiteY1-472" fmla="*/ 2705916 h 3259027"/>
              <a:gd name="connsiteX2-473" fmla="*/ 3504757 w 8827013"/>
              <a:gd name="connsiteY2-474" fmla="*/ 3172641 h 3259027"/>
              <a:gd name="connsiteX3-475" fmla="*/ 7673532 w 8827013"/>
              <a:gd name="connsiteY3-476" fmla="*/ 3213916 h 3259027"/>
              <a:gd name="connsiteX4-477" fmla="*/ 8670482 w 8827013"/>
              <a:gd name="connsiteY4-478" fmla="*/ 2683691 h 3259027"/>
              <a:gd name="connsiteX5-479" fmla="*/ 8733982 w 8827013"/>
              <a:gd name="connsiteY5-480" fmla="*/ 1105716 h 3259027"/>
              <a:gd name="connsiteX6-481" fmla="*/ 7673532 w 8827013"/>
              <a:gd name="connsiteY6-482" fmla="*/ 559616 h 3259027"/>
              <a:gd name="connsiteX7-483" fmla="*/ 656782 w 8827013"/>
              <a:gd name="connsiteY7-484" fmla="*/ 816 h 3259027"/>
              <a:gd name="connsiteX8-485" fmla="*/ 47182 w 8827013"/>
              <a:gd name="connsiteY8-486" fmla="*/ 686616 h 3259027"/>
              <a:gd name="connsiteX0-487" fmla="*/ 47182 w 8827013"/>
              <a:gd name="connsiteY0-488" fmla="*/ 686616 h 3245091"/>
              <a:gd name="connsiteX1-489" fmla="*/ 1066357 w 8827013"/>
              <a:gd name="connsiteY1-490" fmla="*/ 2705916 h 3245091"/>
              <a:gd name="connsiteX2-491" fmla="*/ 3504757 w 8827013"/>
              <a:gd name="connsiteY2-492" fmla="*/ 3172641 h 3245091"/>
              <a:gd name="connsiteX3-493" fmla="*/ 7673532 w 8827013"/>
              <a:gd name="connsiteY3-494" fmla="*/ 3213916 h 3245091"/>
              <a:gd name="connsiteX4-495" fmla="*/ 8670482 w 8827013"/>
              <a:gd name="connsiteY4-496" fmla="*/ 2683691 h 3245091"/>
              <a:gd name="connsiteX5-497" fmla="*/ 8733982 w 8827013"/>
              <a:gd name="connsiteY5-498" fmla="*/ 1105716 h 3245091"/>
              <a:gd name="connsiteX6-499" fmla="*/ 7673532 w 8827013"/>
              <a:gd name="connsiteY6-500" fmla="*/ 559616 h 3245091"/>
              <a:gd name="connsiteX7-501" fmla="*/ 656782 w 8827013"/>
              <a:gd name="connsiteY7-502" fmla="*/ 816 h 3245091"/>
              <a:gd name="connsiteX8-503" fmla="*/ 47182 w 8827013"/>
              <a:gd name="connsiteY8-504" fmla="*/ 686616 h 3245091"/>
              <a:gd name="connsiteX0-505" fmla="*/ 47182 w 8781072"/>
              <a:gd name="connsiteY0-506" fmla="*/ 686616 h 3246012"/>
              <a:gd name="connsiteX1-507" fmla="*/ 1066357 w 8781072"/>
              <a:gd name="connsiteY1-508" fmla="*/ 2705916 h 3246012"/>
              <a:gd name="connsiteX2-509" fmla="*/ 3504757 w 8781072"/>
              <a:gd name="connsiteY2-510" fmla="*/ 3172641 h 3246012"/>
              <a:gd name="connsiteX3-511" fmla="*/ 7673532 w 8781072"/>
              <a:gd name="connsiteY3-512" fmla="*/ 3213916 h 3246012"/>
              <a:gd name="connsiteX4-513" fmla="*/ 8518082 w 8781072"/>
              <a:gd name="connsiteY4-514" fmla="*/ 2670991 h 3246012"/>
              <a:gd name="connsiteX5-515" fmla="*/ 8733982 w 8781072"/>
              <a:gd name="connsiteY5-516" fmla="*/ 1105716 h 3246012"/>
              <a:gd name="connsiteX6-517" fmla="*/ 7673532 w 8781072"/>
              <a:gd name="connsiteY6-518" fmla="*/ 559616 h 3246012"/>
              <a:gd name="connsiteX7-519" fmla="*/ 656782 w 8781072"/>
              <a:gd name="connsiteY7-520" fmla="*/ 816 h 3246012"/>
              <a:gd name="connsiteX8-521" fmla="*/ 47182 w 8781072"/>
              <a:gd name="connsiteY8-522" fmla="*/ 686616 h 3246012"/>
              <a:gd name="connsiteX0-523" fmla="*/ 47182 w 8776608"/>
              <a:gd name="connsiteY0-524" fmla="*/ 686616 h 3246012"/>
              <a:gd name="connsiteX1-525" fmla="*/ 1066357 w 8776608"/>
              <a:gd name="connsiteY1-526" fmla="*/ 2705916 h 3246012"/>
              <a:gd name="connsiteX2-527" fmla="*/ 3504757 w 8776608"/>
              <a:gd name="connsiteY2-528" fmla="*/ 3172641 h 3246012"/>
              <a:gd name="connsiteX3-529" fmla="*/ 7673532 w 8776608"/>
              <a:gd name="connsiteY3-530" fmla="*/ 3213916 h 3246012"/>
              <a:gd name="connsiteX4-531" fmla="*/ 8518082 w 8776608"/>
              <a:gd name="connsiteY4-532" fmla="*/ 2670991 h 3246012"/>
              <a:gd name="connsiteX5-533" fmla="*/ 8733982 w 8776608"/>
              <a:gd name="connsiteY5-534" fmla="*/ 1105716 h 3246012"/>
              <a:gd name="connsiteX6-535" fmla="*/ 7673532 w 8776608"/>
              <a:gd name="connsiteY6-536" fmla="*/ 559616 h 3246012"/>
              <a:gd name="connsiteX7-537" fmla="*/ 656782 w 8776608"/>
              <a:gd name="connsiteY7-538" fmla="*/ 816 h 3246012"/>
              <a:gd name="connsiteX8-539" fmla="*/ 47182 w 8776608"/>
              <a:gd name="connsiteY8-540" fmla="*/ 686616 h 3246012"/>
              <a:gd name="connsiteX0-541" fmla="*/ 47182 w 8776608"/>
              <a:gd name="connsiteY0-542" fmla="*/ 686616 h 3215149"/>
              <a:gd name="connsiteX1-543" fmla="*/ 1066357 w 8776608"/>
              <a:gd name="connsiteY1-544" fmla="*/ 2705916 h 3215149"/>
              <a:gd name="connsiteX2-545" fmla="*/ 3504757 w 8776608"/>
              <a:gd name="connsiteY2-546" fmla="*/ 3172641 h 3215149"/>
              <a:gd name="connsiteX3-547" fmla="*/ 7673532 w 8776608"/>
              <a:gd name="connsiteY3-548" fmla="*/ 3213916 h 3215149"/>
              <a:gd name="connsiteX4-549" fmla="*/ 8518082 w 8776608"/>
              <a:gd name="connsiteY4-550" fmla="*/ 2670991 h 3215149"/>
              <a:gd name="connsiteX5-551" fmla="*/ 8733982 w 8776608"/>
              <a:gd name="connsiteY5-552" fmla="*/ 1105716 h 3215149"/>
              <a:gd name="connsiteX6-553" fmla="*/ 7673532 w 8776608"/>
              <a:gd name="connsiteY6-554" fmla="*/ 559616 h 3215149"/>
              <a:gd name="connsiteX7-555" fmla="*/ 656782 w 8776608"/>
              <a:gd name="connsiteY7-556" fmla="*/ 816 h 3215149"/>
              <a:gd name="connsiteX8-557" fmla="*/ 47182 w 8776608"/>
              <a:gd name="connsiteY8-558" fmla="*/ 686616 h 3215149"/>
              <a:gd name="connsiteX0-559" fmla="*/ 16600 w 8746026"/>
              <a:gd name="connsiteY0-560" fmla="*/ 686616 h 3221647"/>
              <a:gd name="connsiteX1-561" fmla="*/ 1114359 w 8746026"/>
              <a:gd name="connsiteY1-562" fmla="*/ 2816959 h 3221647"/>
              <a:gd name="connsiteX2-563" fmla="*/ 3474175 w 8746026"/>
              <a:gd name="connsiteY2-564" fmla="*/ 3172641 h 3221647"/>
              <a:gd name="connsiteX3-565" fmla="*/ 7642950 w 8746026"/>
              <a:gd name="connsiteY3-566" fmla="*/ 3213916 h 3221647"/>
              <a:gd name="connsiteX4-567" fmla="*/ 8487500 w 8746026"/>
              <a:gd name="connsiteY4-568" fmla="*/ 2670991 h 3221647"/>
              <a:gd name="connsiteX5-569" fmla="*/ 8703400 w 8746026"/>
              <a:gd name="connsiteY5-570" fmla="*/ 1105716 h 3221647"/>
              <a:gd name="connsiteX6-571" fmla="*/ 7642950 w 8746026"/>
              <a:gd name="connsiteY6-572" fmla="*/ 559616 h 3221647"/>
              <a:gd name="connsiteX7-573" fmla="*/ 626200 w 8746026"/>
              <a:gd name="connsiteY7-574" fmla="*/ 816 h 3221647"/>
              <a:gd name="connsiteX8-575" fmla="*/ 16600 w 8746026"/>
              <a:gd name="connsiteY8-576" fmla="*/ 686616 h 3221647"/>
              <a:gd name="connsiteX0-577" fmla="*/ 16600 w 8746026"/>
              <a:gd name="connsiteY0-578" fmla="*/ 686616 h 3277256"/>
              <a:gd name="connsiteX1-579" fmla="*/ 1114359 w 8746026"/>
              <a:gd name="connsiteY1-580" fmla="*/ 2816959 h 3277256"/>
              <a:gd name="connsiteX2-581" fmla="*/ 2138257 w 8746026"/>
              <a:gd name="connsiteY2-582" fmla="*/ 3221994 h 3277256"/>
              <a:gd name="connsiteX3-583" fmla="*/ 7642950 w 8746026"/>
              <a:gd name="connsiteY3-584" fmla="*/ 3213916 h 3277256"/>
              <a:gd name="connsiteX4-585" fmla="*/ 8487500 w 8746026"/>
              <a:gd name="connsiteY4-586" fmla="*/ 2670991 h 3277256"/>
              <a:gd name="connsiteX5-587" fmla="*/ 8703400 w 8746026"/>
              <a:gd name="connsiteY5-588" fmla="*/ 1105716 h 3277256"/>
              <a:gd name="connsiteX6-589" fmla="*/ 7642950 w 8746026"/>
              <a:gd name="connsiteY6-590" fmla="*/ 559616 h 3277256"/>
              <a:gd name="connsiteX7-591" fmla="*/ 626200 w 8746026"/>
              <a:gd name="connsiteY7-592" fmla="*/ 816 h 3277256"/>
              <a:gd name="connsiteX8-593" fmla="*/ 16600 w 8746026"/>
              <a:gd name="connsiteY8-594" fmla="*/ 686616 h 3277256"/>
              <a:gd name="connsiteX0-595" fmla="*/ 16600 w 8746026"/>
              <a:gd name="connsiteY0-596" fmla="*/ 686616 h 3277256"/>
              <a:gd name="connsiteX1-597" fmla="*/ 1114359 w 8746026"/>
              <a:gd name="connsiteY1-598" fmla="*/ 2816959 h 3277256"/>
              <a:gd name="connsiteX2-599" fmla="*/ 2138257 w 8746026"/>
              <a:gd name="connsiteY2-600" fmla="*/ 3221994 h 3277256"/>
              <a:gd name="connsiteX3-601" fmla="*/ 7642950 w 8746026"/>
              <a:gd name="connsiteY3-602" fmla="*/ 3213916 h 3277256"/>
              <a:gd name="connsiteX4-603" fmla="*/ 8487500 w 8746026"/>
              <a:gd name="connsiteY4-604" fmla="*/ 2670991 h 3277256"/>
              <a:gd name="connsiteX5-605" fmla="*/ 8703400 w 8746026"/>
              <a:gd name="connsiteY5-606" fmla="*/ 1105716 h 3277256"/>
              <a:gd name="connsiteX6-607" fmla="*/ 7642950 w 8746026"/>
              <a:gd name="connsiteY6-608" fmla="*/ 559616 h 3277256"/>
              <a:gd name="connsiteX7-609" fmla="*/ 626200 w 8746026"/>
              <a:gd name="connsiteY7-610" fmla="*/ 816 h 3277256"/>
              <a:gd name="connsiteX8-611" fmla="*/ 16600 w 8746026"/>
              <a:gd name="connsiteY8-612" fmla="*/ 686616 h 3277256"/>
              <a:gd name="connsiteX0-613" fmla="*/ 8564 w 8737990"/>
              <a:gd name="connsiteY0-614" fmla="*/ 686616 h 3281833"/>
              <a:gd name="connsiteX1-615" fmla="*/ 936059 w 8737990"/>
              <a:gd name="connsiteY1-616" fmla="*/ 2742930 h 3281833"/>
              <a:gd name="connsiteX2-617" fmla="*/ 2130221 w 8737990"/>
              <a:gd name="connsiteY2-618" fmla="*/ 3221994 h 3281833"/>
              <a:gd name="connsiteX3-619" fmla="*/ 7634914 w 8737990"/>
              <a:gd name="connsiteY3-620" fmla="*/ 3213916 h 3281833"/>
              <a:gd name="connsiteX4-621" fmla="*/ 8479464 w 8737990"/>
              <a:gd name="connsiteY4-622" fmla="*/ 2670991 h 3281833"/>
              <a:gd name="connsiteX5-623" fmla="*/ 8695364 w 8737990"/>
              <a:gd name="connsiteY5-624" fmla="*/ 1105716 h 3281833"/>
              <a:gd name="connsiteX6-625" fmla="*/ 7634914 w 8737990"/>
              <a:gd name="connsiteY6-626" fmla="*/ 559616 h 3281833"/>
              <a:gd name="connsiteX7-627" fmla="*/ 618164 w 8737990"/>
              <a:gd name="connsiteY7-628" fmla="*/ 816 h 3281833"/>
              <a:gd name="connsiteX8-629" fmla="*/ 8564 w 8737990"/>
              <a:gd name="connsiteY8-630" fmla="*/ 686616 h 3281833"/>
              <a:gd name="connsiteX0-631" fmla="*/ 8564 w 8737990"/>
              <a:gd name="connsiteY0-632" fmla="*/ 686616 h 3281833"/>
              <a:gd name="connsiteX1-633" fmla="*/ 936059 w 8737990"/>
              <a:gd name="connsiteY1-634" fmla="*/ 2742930 h 3281833"/>
              <a:gd name="connsiteX2-635" fmla="*/ 2130221 w 8737990"/>
              <a:gd name="connsiteY2-636" fmla="*/ 3221994 h 3281833"/>
              <a:gd name="connsiteX3-637" fmla="*/ 7634914 w 8737990"/>
              <a:gd name="connsiteY3-638" fmla="*/ 3213916 h 3281833"/>
              <a:gd name="connsiteX4-639" fmla="*/ 8479464 w 8737990"/>
              <a:gd name="connsiteY4-640" fmla="*/ 2670991 h 3281833"/>
              <a:gd name="connsiteX5-641" fmla="*/ 8695364 w 8737990"/>
              <a:gd name="connsiteY5-642" fmla="*/ 1105716 h 3281833"/>
              <a:gd name="connsiteX6-643" fmla="*/ 7634914 w 8737990"/>
              <a:gd name="connsiteY6-644" fmla="*/ 559616 h 3281833"/>
              <a:gd name="connsiteX7-645" fmla="*/ 618164 w 8737990"/>
              <a:gd name="connsiteY7-646" fmla="*/ 816 h 3281833"/>
              <a:gd name="connsiteX8-647" fmla="*/ 8564 w 8737990"/>
              <a:gd name="connsiteY8-648" fmla="*/ 686616 h 3281833"/>
              <a:gd name="connsiteX0-649" fmla="*/ 8564 w 8737990"/>
              <a:gd name="connsiteY0-650" fmla="*/ 686616 h 3268738"/>
              <a:gd name="connsiteX1-651" fmla="*/ 936059 w 8737990"/>
              <a:gd name="connsiteY1-652" fmla="*/ 2742930 h 3268738"/>
              <a:gd name="connsiteX2-653" fmla="*/ 2130221 w 8737990"/>
              <a:gd name="connsiteY2-654" fmla="*/ 3221994 h 3268738"/>
              <a:gd name="connsiteX3-655" fmla="*/ 7634914 w 8737990"/>
              <a:gd name="connsiteY3-656" fmla="*/ 3213916 h 3268738"/>
              <a:gd name="connsiteX4-657" fmla="*/ 8479464 w 8737990"/>
              <a:gd name="connsiteY4-658" fmla="*/ 2670991 h 3268738"/>
              <a:gd name="connsiteX5-659" fmla="*/ 8695364 w 8737990"/>
              <a:gd name="connsiteY5-660" fmla="*/ 1105716 h 3268738"/>
              <a:gd name="connsiteX6-661" fmla="*/ 7634914 w 8737990"/>
              <a:gd name="connsiteY6-662" fmla="*/ 559616 h 3268738"/>
              <a:gd name="connsiteX7-663" fmla="*/ 618164 w 8737990"/>
              <a:gd name="connsiteY7-664" fmla="*/ 816 h 3268738"/>
              <a:gd name="connsiteX8-665" fmla="*/ 8564 w 8737990"/>
              <a:gd name="connsiteY8-666" fmla="*/ 686616 h 3268738"/>
              <a:gd name="connsiteX0-667" fmla="*/ 8564 w 8735318"/>
              <a:gd name="connsiteY0-668" fmla="*/ 686616 h 3268738"/>
              <a:gd name="connsiteX1-669" fmla="*/ 936059 w 8735318"/>
              <a:gd name="connsiteY1-670" fmla="*/ 2742930 h 3268738"/>
              <a:gd name="connsiteX2-671" fmla="*/ 2130221 w 8735318"/>
              <a:gd name="connsiteY2-672" fmla="*/ 3221994 h 3268738"/>
              <a:gd name="connsiteX3-673" fmla="*/ 7634914 w 8735318"/>
              <a:gd name="connsiteY3-674" fmla="*/ 3213916 h 3268738"/>
              <a:gd name="connsiteX4-675" fmla="*/ 8479464 w 8735318"/>
              <a:gd name="connsiteY4-676" fmla="*/ 2670991 h 3268738"/>
              <a:gd name="connsiteX5-677" fmla="*/ 8695364 w 8735318"/>
              <a:gd name="connsiteY5-678" fmla="*/ 1105716 h 3268738"/>
              <a:gd name="connsiteX6-679" fmla="*/ 7634914 w 8735318"/>
              <a:gd name="connsiteY6-680" fmla="*/ 559616 h 3268738"/>
              <a:gd name="connsiteX7-681" fmla="*/ 618164 w 8735318"/>
              <a:gd name="connsiteY7-682" fmla="*/ 816 h 3268738"/>
              <a:gd name="connsiteX8-683" fmla="*/ 8564 w 8735318"/>
              <a:gd name="connsiteY8-684" fmla="*/ 686616 h 3268738"/>
              <a:gd name="connsiteX0-685" fmla="*/ 8564 w 8735318"/>
              <a:gd name="connsiteY0-686" fmla="*/ 686616 h 3239604"/>
              <a:gd name="connsiteX1-687" fmla="*/ 936059 w 8735318"/>
              <a:gd name="connsiteY1-688" fmla="*/ 2742930 h 3239604"/>
              <a:gd name="connsiteX2-689" fmla="*/ 2130221 w 8735318"/>
              <a:gd name="connsiteY2-690" fmla="*/ 3221994 h 3239604"/>
              <a:gd name="connsiteX3-691" fmla="*/ 7634914 w 8735318"/>
              <a:gd name="connsiteY3-692" fmla="*/ 3213916 h 3239604"/>
              <a:gd name="connsiteX4-693" fmla="*/ 8479464 w 8735318"/>
              <a:gd name="connsiteY4-694" fmla="*/ 2670991 h 3239604"/>
              <a:gd name="connsiteX5-695" fmla="*/ 8695364 w 8735318"/>
              <a:gd name="connsiteY5-696" fmla="*/ 1105716 h 3239604"/>
              <a:gd name="connsiteX6-697" fmla="*/ 7634914 w 8735318"/>
              <a:gd name="connsiteY6-698" fmla="*/ 559616 h 3239604"/>
              <a:gd name="connsiteX7-699" fmla="*/ 618164 w 8735318"/>
              <a:gd name="connsiteY7-700" fmla="*/ 816 h 3239604"/>
              <a:gd name="connsiteX8-701" fmla="*/ 8564 w 8735318"/>
              <a:gd name="connsiteY8-702" fmla="*/ 686616 h 32396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8735318" h="3239604">
                <a:moveTo>
                  <a:pt x="8564" y="686616"/>
                </a:moveTo>
                <a:cubicBezTo>
                  <a:pt x="61546" y="1143635"/>
                  <a:pt x="726520" y="2431409"/>
                  <a:pt x="936059" y="2742930"/>
                </a:cubicBezTo>
                <a:cubicBezTo>
                  <a:pt x="1145598" y="3054451"/>
                  <a:pt x="1524537" y="3180510"/>
                  <a:pt x="2130221" y="3221994"/>
                </a:cubicBezTo>
                <a:cubicBezTo>
                  <a:pt x="2735905" y="3263478"/>
                  <a:pt x="7061304" y="3219384"/>
                  <a:pt x="7634914" y="3213916"/>
                </a:cubicBezTo>
                <a:cubicBezTo>
                  <a:pt x="8208524" y="3208448"/>
                  <a:pt x="8392417" y="2918948"/>
                  <a:pt x="8479464" y="2670991"/>
                </a:cubicBezTo>
                <a:cubicBezTo>
                  <a:pt x="8566511" y="2423034"/>
                  <a:pt x="8836122" y="1457612"/>
                  <a:pt x="8695364" y="1105716"/>
                </a:cubicBezTo>
                <a:cubicBezTo>
                  <a:pt x="8554606" y="753820"/>
                  <a:pt x="8155614" y="604066"/>
                  <a:pt x="7634914" y="559616"/>
                </a:cubicBezTo>
                <a:cubicBezTo>
                  <a:pt x="6288714" y="375466"/>
                  <a:pt x="1089122" y="-20351"/>
                  <a:pt x="618164" y="816"/>
                </a:cubicBezTo>
                <a:cubicBezTo>
                  <a:pt x="147206" y="21983"/>
                  <a:pt x="-44418" y="229597"/>
                  <a:pt x="8564" y="68661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>
            <p:custDataLst>
              <p:tags r:id="rId8"/>
            </p:custDataLst>
          </p:nvPr>
        </p:nvSpPr>
        <p:spPr>
          <a:xfrm rot="20850768" flipH="1">
            <a:off x="2530829" y="2685886"/>
            <a:ext cx="359833" cy="15290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>
            <p:custDataLst>
              <p:tags r:id="rId9"/>
            </p:custDataLst>
          </p:nvPr>
        </p:nvSpPr>
        <p:spPr>
          <a:xfrm flipV="1">
            <a:off x="5990035" y="3271404"/>
            <a:ext cx="211931" cy="157596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639710" y="2321770"/>
            <a:ext cx="2912581" cy="76944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40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乐喵体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3648779" y="3670674"/>
            <a:ext cx="4801314" cy="707885"/>
          </a:xfrm>
        </p:spPr>
        <p:txBody>
          <a:bodyPr lIns="90000" tIns="46800" rIns="90000" bIns="46800" anchor="ctr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4000" b="0" i="0" u="none" strike="noStrike" kern="1200" cap="none" spc="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3" name="矩形: 圆角 12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sz="160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sz="160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sz="160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sz="160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5" name="矩形: 圆角 14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1" name="矩形: 圆角 10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-1"/>
            <a:ext cx="12192000" cy="6858001"/>
            <a:chOff x="-1" y="-1"/>
            <a:chExt cx="12192000" cy="6858001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3" name="矩形: 圆角 12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1" y="-1"/>
            <a:ext cx="12192000" cy="6858001"/>
            <a:chOff x="-1" y="-1"/>
            <a:chExt cx="12192000" cy="6858001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 flipH="1">
              <a:off x="-1" y="4101603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 cstate="email"/>
            <a:srcRect/>
            <a:stretch>
              <a:fillRect/>
            </a:stretch>
          </p:blipFill>
          <p:spPr>
            <a:xfrm>
              <a:off x="9919504" y="4101604"/>
              <a:ext cx="2272495" cy="2756396"/>
            </a:xfrm>
            <a:custGeom>
              <a:avLst/>
              <a:gdLst>
                <a:gd name="connsiteX0" fmla="*/ 3003941 w 5654040"/>
                <a:gd name="connsiteY0" fmla="*/ 0 h 6858000"/>
                <a:gd name="connsiteX1" fmla="*/ 5654040 w 5654040"/>
                <a:gd name="connsiteY1" fmla="*/ 0 h 6858000"/>
                <a:gd name="connsiteX2" fmla="*/ 5654040 w 5654040"/>
                <a:gd name="connsiteY2" fmla="*/ 6858000 h 6858000"/>
                <a:gd name="connsiteX3" fmla="*/ 0 w 5654040"/>
                <a:gd name="connsiteY3" fmla="*/ 6858000 h 6858000"/>
                <a:gd name="connsiteX4" fmla="*/ 0 w 5654040"/>
                <a:gd name="connsiteY4" fmla="*/ 6802799 h 6858000"/>
                <a:gd name="connsiteX5" fmla="*/ 1219200 w 5654040"/>
                <a:gd name="connsiteY5" fmla="*/ 6583680 h 6858000"/>
                <a:gd name="connsiteX6" fmla="*/ 2819400 w 5654040"/>
                <a:gd name="connsiteY6" fmla="*/ 4404360 h 6858000"/>
                <a:gd name="connsiteX7" fmla="*/ 1905000 w 5654040"/>
                <a:gd name="connsiteY7" fmla="*/ 272796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4040" h="6858000">
                  <a:moveTo>
                    <a:pt x="3003941" y="0"/>
                  </a:moveTo>
                  <a:lnTo>
                    <a:pt x="5654040" y="0"/>
                  </a:lnTo>
                  <a:lnTo>
                    <a:pt x="5654040" y="6858000"/>
                  </a:lnTo>
                  <a:lnTo>
                    <a:pt x="0" y="6858000"/>
                  </a:lnTo>
                  <a:lnTo>
                    <a:pt x="0" y="6802799"/>
                  </a:lnTo>
                  <a:lnTo>
                    <a:pt x="1219200" y="6583680"/>
                  </a:lnTo>
                  <a:lnTo>
                    <a:pt x="2819400" y="4404360"/>
                  </a:lnTo>
                  <a:lnTo>
                    <a:pt x="1905000" y="2727960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0" y="0"/>
              <a:ext cx="1493134" cy="326903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 flipH="1">
              <a:off x="10698865" y="-1"/>
              <a:ext cx="1493134" cy="3269033"/>
            </a:xfrm>
            <a:prstGeom prst="rect">
              <a:avLst/>
            </a:prstGeom>
          </p:spPr>
        </p:pic>
        <p:sp>
          <p:nvSpPr>
            <p:cNvPr id="12" name="矩形: 圆角 11"/>
            <p:cNvSpPr/>
            <p:nvPr userDrawn="1">
              <p:custDataLst>
                <p:tags r:id="rId9"/>
              </p:custDataLst>
            </p:nvPr>
          </p:nvSpPr>
          <p:spPr>
            <a:xfrm>
              <a:off x="330843" y="326985"/>
              <a:ext cx="11530314" cy="6204030"/>
            </a:xfrm>
            <a:prstGeom prst="roundRect">
              <a:avLst>
                <a:gd name="adj" fmla="val 6543"/>
              </a:avLst>
            </a:prstGeom>
            <a:solidFill>
              <a:schemeClr val="bg2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indent="0" eaLnBrk="1" fontAlgn="auto" latinLnBrk="0" hangingPunct="1"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indent="0" eaLnBrk="1" fontAlgn="auto" latinLnBrk="0" hangingPunct="1"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indent="0" eaLnBrk="1" fontAlgn="auto" latinLnBrk="0" hangingPunct="1"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indent="0" eaLnBrk="1" fontAlgn="auto" latinLnBrk="0" hangingPunct="1">
              <a:defRPr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10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j-cs"/>
        </a:defRPr>
      </a:lvl1pPr>
    </p:titleStyle>
    <p:bodyStyle>
      <a:lvl1pPr marL="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600" u="none" strike="noStrike" kern="1200" cap="none" spc="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1pPr>
      <a:lvl2pPr marL="45720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2pPr>
      <a:lvl3pPr marL="91440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600" u="none" strike="noStrike" kern="1200" cap="none" spc="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3pPr>
      <a:lvl4pPr marL="137160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600" u="none" strike="noStrike" kern="1200" cap="none" spc="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4pPr>
      <a:lvl5pPr marL="1828800" indent="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600" u="none" strike="noStrike" kern="1200" cap="none" spc="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20.xml"/><Relationship Id="rId5" Type="http://schemas.openxmlformats.org/officeDocument/2006/relationships/image" Target="../media/image8.png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52.xml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4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5.xml"/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6.xml"/><Relationship Id="rId4" Type="http://schemas.openxmlformats.org/officeDocument/2006/relationships/image" Target="../media/image26.emf"/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7.xml"/><Relationship Id="rId4" Type="http://schemas.openxmlformats.org/officeDocument/2006/relationships/image" Target="../media/image30.emf"/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58.xml"/><Relationship Id="rId1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5.xml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1.xml"/><Relationship Id="rId1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62.xml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4" Type="http://schemas.openxmlformats.org/officeDocument/2006/relationships/slideLayout" Target="../slideLayouts/slideLayout6.xml"/><Relationship Id="rId23" Type="http://schemas.openxmlformats.org/officeDocument/2006/relationships/themeOverride" Target="../theme/themeOverride1.xml"/><Relationship Id="rId22" Type="http://schemas.openxmlformats.org/officeDocument/2006/relationships/tags" Target="../tags/tag242.xml"/><Relationship Id="rId21" Type="http://schemas.openxmlformats.org/officeDocument/2006/relationships/tags" Target="../tags/tag241.xml"/><Relationship Id="rId20" Type="http://schemas.openxmlformats.org/officeDocument/2006/relationships/tags" Target="../tags/tag240.xml"/><Relationship Id="rId2" Type="http://schemas.openxmlformats.org/officeDocument/2006/relationships/tags" Target="../tags/tag222.xml"/><Relationship Id="rId19" Type="http://schemas.openxmlformats.org/officeDocument/2006/relationships/tags" Target="../tags/tag239.xml"/><Relationship Id="rId18" Type="http://schemas.openxmlformats.org/officeDocument/2006/relationships/tags" Target="../tags/tag238.xml"/><Relationship Id="rId17" Type="http://schemas.openxmlformats.org/officeDocument/2006/relationships/tags" Target="../tags/tag237.xml"/><Relationship Id="rId16" Type="http://schemas.openxmlformats.org/officeDocument/2006/relationships/tags" Target="../tags/tag236.xml"/><Relationship Id="rId15" Type="http://schemas.openxmlformats.org/officeDocument/2006/relationships/tags" Target="../tags/tag235.xml"/><Relationship Id="rId14" Type="http://schemas.openxmlformats.org/officeDocument/2006/relationships/tags" Target="../tags/tag234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tags" Target="../tags/tag22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64.xml"/><Relationship Id="rId2" Type="http://schemas.openxmlformats.org/officeDocument/2006/relationships/image" Target="../media/image36.jpeg"/><Relationship Id="rId1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65.xml"/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6.xml"/><Relationship Id="rId2" Type="http://schemas.openxmlformats.org/officeDocument/2006/relationships/tags" Target="../tags/tag267.xml"/><Relationship Id="rId1" Type="http://schemas.openxmlformats.org/officeDocument/2006/relationships/tags" Target="../tags/tag26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6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.xml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6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4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3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50.xml"/><Relationship Id="rId1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毕业设计答辩</a:t>
            </a:r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等距窄槽工艺分析及加工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en-US"/>
              <a:t>学生：廖成富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en-US"/>
              <a:t>指导老师：高星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255" y="80645"/>
            <a:ext cx="1611630" cy="16116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1800" b="0"/>
              <a:t>2.4 加工工序制定</a:t>
            </a:r>
            <a:endParaRPr lang="zh-CN" altLang="en-US" sz="1800" b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/>
              <a:t>正面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pPr algn="ctr"/>
            <a:r>
              <a:rPr lang="zh-CN" altLang="en-US"/>
              <a:t>反面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r="18935"/>
          <a:stretch>
            <a:fillRect/>
          </a:stretch>
        </p:blipFill>
        <p:spPr>
          <a:xfrm>
            <a:off x="1731010" y="1313815"/>
            <a:ext cx="3161030" cy="48907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r="19693"/>
          <a:stretch>
            <a:fillRect/>
          </a:stretch>
        </p:blipFill>
        <p:spPr>
          <a:xfrm>
            <a:off x="7429500" y="1313815"/>
            <a:ext cx="2901950" cy="48901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75660" y="3044190"/>
            <a:ext cx="5423535" cy="769620"/>
          </a:xfrm>
        </p:spPr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自动编程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920" y="563245"/>
            <a:ext cx="10892155" cy="5777865"/>
          </a:xfrm>
        </p:spPr>
        <p:txBody>
          <a:bodyPr/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3.1 创建刀具</a:t>
            </a: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3.2 创建工件坐标系与创建包容块</a:t>
            </a: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         </a:t>
            </a:r>
            <a:r>
              <a:rPr lang="zh-CN" altLang="en-US"/>
              <a:t>正面坐标                                                      反面坐标                                                        包容块</a:t>
            </a:r>
            <a:endParaRPr lang="zh-CN" altLang="en-US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" y="2009140"/>
            <a:ext cx="3377565" cy="199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65" y="2009140"/>
            <a:ext cx="3380105" cy="19932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5" y="2002155"/>
            <a:ext cx="3397250" cy="20002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7225" y="537210"/>
            <a:ext cx="10864850" cy="5803900"/>
          </a:xfrm>
        </p:spPr>
        <p:txBody>
          <a:bodyPr/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3.3 UG创建工序</a:t>
            </a: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正面粗加工</a:t>
            </a: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正面精加工</a:t>
            </a:r>
            <a:endParaRPr lang="zh-CN" altLang="en-US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35" y="1546225"/>
            <a:ext cx="3200400" cy="1939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315" y="1546225"/>
            <a:ext cx="3272790" cy="1975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360" y="1546225"/>
            <a:ext cx="2982595" cy="1994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35" y="3916680"/>
            <a:ext cx="3868420" cy="23431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563245"/>
            <a:ext cx="10852150" cy="5777865"/>
          </a:xfrm>
        </p:spPr>
        <p:txBody>
          <a:bodyPr/>
          <a:p>
            <a:pPr marL="0" indent="0">
              <a:buNone/>
            </a:pPr>
            <a:r>
              <a:rPr lang="zh-CN" altLang="en-US" sz="1800"/>
              <a:t>反面粗加工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反面精加工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176655"/>
            <a:ext cx="3814445" cy="2249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860" y="1146175"/>
            <a:ext cx="3824605" cy="2309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05" y="3895725"/>
            <a:ext cx="2086610" cy="2625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040" y="3881120"/>
            <a:ext cx="1879600" cy="26396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3255" y="630555"/>
            <a:ext cx="5309870" cy="5710555"/>
          </a:xfrm>
        </p:spPr>
        <p:txBody>
          <a:bodyPr/>
          <a:p>
            <a:pPr marL="0" indent="0" algn="ctr">
              <a:buNone/>
            </a:pPr>
            <a:r>
              <a:rPr lang="zh-CN" altLang="en-US" sz="1800"/>
              <a:t>3.4 程序导出</a:t>
            </a:r>
            <a:endParaRPr lang="zh-CN" altLang="en-US" sz="180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205" y="630555"/>
            <a:ext cx="5309870" cy="5710555"/>
          </a:xfrm>
        </p:spPr>
        <p:txBody>
          <a:bodyPr/>
          <a:p>
            <a:endParaRPr lang="zh-CN" altLang="en-US"/>
          </a:p>
          <a:p>
            <a:r>
              <a:rPr lang="zh-CN" altLang="en-US"/>
              <a:t>%</a:t>
            </a:r>
            <a:endParaRPr lang="zh-CN" altLang="en-US"/>
          </a:p>
          <a:p>
            <a:r>
              <a:rPr lang="zh-CN" altLang="en-US"/>
              <a:t>O1</a:t>
            </a:r>
            <a:endParaRPr lang="zh-CN" altLang="en-US"/>
          </a:p>
          <a:p>
            <a:r>
              <a:rPr lang="zh-CN" altLang="en-US"/>
              <a:t>G40 G54 G17 G49 G80 G90 G21</a:t>
            </a:r>
            <a:endParaRPr lang="zh-CN" altLang="en-US"/>
          </a:p>
          <a:p>
            <a:r>
              <a:rPr lang="zh-CN" altLang="en-US"/>
              <a:t>G91 G28 Z0.0</a:t>
            </a:r>
            <a:endParaRPr lang="zh-CN" altLang="en-US"/>
          </a:p>
          <a:p>
            <a:r>
              <a:rPr lang="zh-CN" altLang="en-US"/>
              <a:t>T02 M06</a:t>
            </a:r>
            <a:endParaRPr lang="zh-CN" altLang="en-US"/>
          </a:p>
          <a:p>
            <a:r>
              <a:rPr lang="zh-CN" altLang="en-US"/>
              <a:t>G00 G90 X-16.275 Y-3.076 S3000 M03</a:t>
            </a:r>
            <a:endParaRPr lang="zh-CN" altLang="en-US"/>
          </a:p>
          <a:p>
            <a:r>
              <a:rPr lang="zh-CN" altLang="en-US"/>
              <a:t>G43 Z11. H02</a:t>
            </a:r>
            <a:endParaRPr lang="zh-CN" altLang="en-US"/>
          </a:p>
          <a:p>
            <a:r>
              <a:rPr lang="zh-CN" altLang="en-US"/>
              <a:t>Z2.</a:t>
            </a:r>
            <a:endParaRPr lang="zh-CN" altLang="en-US"/>
          </a:p>
          <a:p>
            <a:r>
              <a:rPr lang="zh-CN" altLang="en-US"/>
              <a:t>G01 X-14.822 Y-1.58 Z1.89 F10000.</a:t>
            </a:r>
            <a:endParaRPr lang="zh-CN" altLang="en-US"/>
          </a:p>
          <a:p>
            <a:r>
              <a:rPr lang="zh-CN" altLang="en-US"/>
              <a:t>……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3605" y="1285875"/>
            <a:ext cx="2476500" cy="4400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32175" y="3044190"/>
            <a:ext cx="5609590" cy="769620"/>
          </a:xfrm>
        </p:spPr>
        <p:txBody>
          <a:bodyPr>
            <a:normAutofit/>
          </a:bodyPr>
          <a:lstStyle/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VERICUT 仿真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620" y="563245"/>
            <a:ext cx="10879455" cy="5777865"/>
          </a:xfrm>
        </p:spPr>
        <p:txBody>
          <a:bodyPr/>
          <a:p>
            <a:pPr marL="0" indent="406400">
              <a:buNone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r>
              <a:rPr lang="zh-CN" altLang="en-US"/>
              <a:t>4.1 仿真前的准备</a:t>
            </a:r>
            <a:endParaRPr lang="zh-CN" altLang="en-US"/>
          </a:p>
          <a:p>
            <a:pPr marL="0" indent="406400">
              <a:buNone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r>
              <a:rPr lang="zh-CN" altLang="en-US"/>
              <a:t>（1）打开VERICUT软件，新建一个项目；</a:t>
            </a:r>
            <a:endParaRPr lang="zh-CN" altLang="en-US"/>
          </a:p>
          <a:p>
            <a:pPr marL="0" indent="406400">
              <a:buNone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）选择控制系统；</a:t>
            </a:r>
            <a:endParaRPr lang="zh-CN" altLang="en-US"/>
          </a:p>
          <a:p>
            <a:pPr marL="0" indent="406400">
              <a:buNone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）创建2个尺寸为150*6.5*30的垫片和1个150*100*50的毛坯并移动到夹具上；</a:t>
            </a:r>
            <a:endParaRPr lang="zh-CN" altLang="en-US"/>
          </a:p>
          <a:p>
            <a:pPr marL="0" indent="406400">
              <a:buNone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）创建工件坐标；</a:t>
            </a:r>
            <a:endParaRPr lang="zh-CN" altLang="en-US"/>
          </a:p>
          <a:p>
            <a:pPr marL="0" indent="406400">
              <a:buNone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）创建刀具。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685" y="2631440"/>
            <a:ext cx="6610985" cy="3581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29920" y="644525"/>
            <a:ext cx="10892155" cy="5696585"/>
          </a:xfrm>
        </p:spPr>
        <p:txBody>
          <a:bodyPr/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4.2 正面加工</a:t>
            </a: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4.3 反面加工</a:t>
            </a: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3870" y="765175"/>
            <a:ext cx="5314950" cy="2447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70" y="3375660"/>
            <a:ext cx="5315585" cy="28181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0150" y="3044190"/>
            <a:ext cx="4831715" cy="769620"/>
          </a:xfrm>
        </p:spPr>
        <p:txBody>
          <a:bodyPr>
            <a:normAutofit/>
          </a:bodyPr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zh-CN" altLang="en-US"/>
              <a:t>零件试加工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/>
          <p:cNvSpPr/>
          <p:nvPr>
            <p:custDataLst>
              <p:tags r:id="rId1"/>
            </p:custDataLst>
          </p:nvPr>
        </p:nvSpPr>
        <p:spPr>
          <a:xfrm>
            <a:off x="4642201" y="664204"/>
            <a:ext cx="2907598" cy="1144667"/>
          </a:xfrm>
          <a:custGeom>
            <a:avLst/>
            <a:gdLst>
              <a:gd name="connsiteX0" fmla="*/ 205118 w 8991942"/>
              <a:gd name="connsiteY0" fmla="*/ 686554 h 3588181"/>
              <a:gd name="connsiteX1" fmla="*/ 1024268 w 8991942"/>
              <a:gd name="connsiteY1" fmla="*/ 2810629 h 3588181"/>
              <a:gd name="connsiteX2" fmla="*/ 2633993 w 8991942"/>
              <a:gd name="connsiteY2" fmla="*/ 3515479 h 3588181"/>
              <a:gd name="connsiteX3" fmla="*/ 7729868 w 8991942"/>
              <a:gd name="connsiteY3" fmla="*/ 3477379 h 3588181"/>
              <a:gd name="connsiteX4" fmla="*/ 8853818 w 8991942"/>
              <a:gd name="connsiteY4" fmla="*/ 2734429 h 3588181"/>
              <a:gd name="connsiteX5" fmla="*/ 8891918 w 8991942"/>
              <a:gd name="connsiteY5" fmla="*/ 1105654 h 3588181"/>
              <a:gd name="connsiteX6" fmla="*/ 8110868 w 8991942"/>
              <a:gd name="connsiteY6" fmla="*/ 572254 h 3588181"/>
              <a:gd name="connsiteX7" fmla="*/ 814718 w 8991942"/>
              <a:gd name="connsiteY7" fmla="*/ 754 h 3588181"/>
              <a:gd name="connsiteX8" fmla="*/ 205118 w 8991942"/>
              <a:gd name="connsiteY8" fmla="*/ 686554 h 3588181"/>
              <a:gd name="connsiteX0-1" fmla="*/ 181089 w 8967913"/>
              <a:gd name="connsiteY0-2" fmla="*/ 686554 h 3588181"/>
              <a:gd name="connsiteX1-3" fmla="*/ 1000239 w 8967913"/>
              <a:gd name="connsiteY1-4" fmla="*/ 2810629 h 3588181"/>
              <a:gd name="connsiteX2-5" fmla="*/ 2609964 w 8967913"/>
              <a:gd name="connsiteY2-6" fmla="*/ 3515479 h 3588181"/>
              <a:gd name="connsiteX3-7" fmla="*/ 7705839 w 8967913"/>
              <a:gd name="connsiteY3-8" fmla="*/ 3477379 h 3588181"/>
              <a:gd name="connsiteX4-9" fmla="*/ 8829789 w 8967913"/>
              <a:gd name="connsiteY4-10" fmla="*/ 2734429 h 3588181"/>
              <a:gd name="connsiteX5-11" fmla="*/ 8867889 w 8967913"/>
              <a:gd name="connsiteY5-12" fmla="*/ 1105654 h 3588181"/>
              <a:gd name="connsiteX6-13" fmla="*/ 8086839 w 8967913"/>
              <a:gd name="connsiteY6-14" fmla="*/ 572254 h 3588181"/>
              <a:gd name="connsiteX7-15" fmla="*/ 790689 w 8967913"/>
              <a:gd name="connsiteY7-16" fmla="*/ 754 h 3588181"/>
              <a:gd name="connsiteX8-17" fmla="*/ 181089 w 8967913"/>
              <a:gd name="connsiteY8-18" fmla="*/ 686554 h 3588181"/>
              <a:gd name="connsiteX0-19" fmla="*/ 1602 w 8788426"/>
              <a:gd name="connsiteY0-20" fmla="*/ 686778 h 3588405"/>
              <a:gd name="connsiteX1-21" fmla="*/ 820752 w 8788426"/>
              <a:gd name="connsiteY1-22" fmla="*/ 2810853 h 3588405"/>
              <a:gd name="connsiteX2-23" fmla="*/ 2430477 w 8788426"/>
              <a:gd name="connsiteY2-24" fmla="*/ 3515703 h 3588405"/>
              <a:gd name="connsiteX3-25" fmla="*/ 7526352 w 8788426"/>
              <a:gd name="connsiteY3-26" fmla="*/ 3477603 h 3588405"/>
              <a:gd name="connsiteX4-27" fmla="*/ 8650302 w 8788426"/>
              <a:gd name="connsiteY4-28" fmla="*/ 2734653 h 3588405"/>
              <a:gd name="connsiteX5-29" fmla="*/ 8688402 w 8788426"/>
              <a:gd name="connsiteY5-30" fmla="*/ 1105878 h 3588405"/>
              <a:gd name="connsiteX6-31" fmla="*/ 7907352 w 8788426"/>
              <a:gd name="connsiteY6-32" fmla="*/ 572478 h 3588405"/>
              <a:gd name="connsiteX7-33" fmla="*/ 611202 w 8788426"/>
              <a:gd name="connsiteY7-34" fmla="*/ 978 h 3588405"/>
              <a:gd name="connsiteX8-35" fmla="*/ 1602 w 8788426"/>
              <a:gd name="connsiteY8-36" fmla="*/ 686778 h 3588405"/>
              <a:gd name="connsiteX0-37" fmla="*/ 6593 w 8793417"/>
              <a:gd name="connsiteY0-38" fmla="*/ 686591 h 3588218"/>
              <a:gd name="connsiteX1-39" fmla="*/ 825743 w 8793417"/>
              <a:gd name="connsiteY1-40" fmla="*/ 2810666 h 3588218"/>
              <a:gd name="connsiteX2-41" fmla="*/ 2435468 w 8793417"/>
              <a:gd name="connsiteY2-42" fmla="*/ 3515516 h 3588218"/>
              <a:gd name="connsiteX3-43" fmla="*/ 7531343 w 8793417"/>
              <a:gd name="connsiteY3-44" fmla="*/ 3477416 h 3588218"/>
              <a:gd name="connsiteX4-45" fmla="*/ 8655293 w 8793417"/>
              <a:gd name="connsiteY4-46" fmla="*/ 2734466 h 3588218"/>
              <a:gd name="connsiteX5-47" fmla="*/ 8693393 w 8793417"/>
              <a:gd name="connsiteY5-48" fmla="*/ 1105691 h 3588218"/>
              <a:gd name="connsiteX6-49" fmla="*/ 7912343 w 8793417"/>
              <a:gd name="connsiteY6-50" fmla="*/ 572291 h 3588218"/>
              <a:gd name="connsiteX7-51" fmla="*/ 616193 w 8793417"/>
              <a:gd name="connsiteY7-52" fmla="*/ 791 h 3588218"/>
              <a:gd name="connsiteX8-53" fmla="*/ 6593 w 8793417"/>
              <a:gd name="connsiteY8-54" fmla="*/ 686591 h 3588218"/>
              <a:gd name="connsiteX0-55" fmla="*/ 7740 w 8794564"/>
              <a:gd name="connsiteY0-56" fmla="*/ 686555 h 3588182"/>
              <a:gd name="connsiteX1-57" fmla="*/ 826890 w 8794564"/>
              <a:gd name="connsiteY1-58" fmla="*/ 2810630 h 3588182"/>
              <a:gd name="connsiteX2-59" fmla="*/ 2436615 w 8794564"/>
              <a:gd name="connsiteY2-60" fmla="*/ 3515480 h 3588182"/>
              <a:gd name="connsiteX3-61" fmla="*/ 7532490 w 8794564"/>
              <a:gd name="connsiteY3-62" fmla="*/ 3477380 h 3588182"/>
              <a:gd name="connsiteX4-63" fmla="*/ 8656440 w 8794564"/>
              <a:gd name="connsiteY4-64" fmla="*/ 2734430 h 3588182"/>
              <a:gd name="connsiteX5-65" fmla="*/ 8694540 w 8794564"/>
              <a:gd name="connsiteY5-66" fmla="*/ 1105655 h 3588182"/>
              <a:gd name="connsiteX6-67" fmla="*/ 7913490 w 8794564"/>
              <a:gd name="connsiteY6-68" fmla="*/ 572255 h 3588182"/>
              <a:gd name="connsiteX7-69" fmla="*/ 617340 w 8794564"/>
              <a:gd name="connsiteY7-70" fmla="*/ 755 h 3588182"/>
              <a:gd name="connsiteX8-71" fmla="*/ 7740 w 8794564"/>
              <a:gd name="connsiteY8-72" fmla="*/ 686555 h 3588182"/>
              <a:gd name="connsiteX0-73" fmla="*/ 12757 w 8799581"/>
              <a:gd name="connsiteY0-74" fmla="*/ 686555 h 3595456"/>
              <a:gd name="connsiteX1-75" fmla="*/ 993832 w 8799581"/>
              <a:gd name="connsiteY1-76" fmla="*/ 2705855 h 3595456"/>
              <a:gd name="connsiteX2-77" fmla="*/ 2441632 w 8799581"/>
              <a:gd name="connsiteY2-78" fmla="*/ 3515480 h 3595456"/>
              <a:gd name="connsiteX3-79" fmla="*/ 7537507 w 8799581"/>
              <a:gd name="connsiteY3-80" fmla="*/ 3477380 h 3595456"/>
              <a:gd name="connsiteX4-81" fmla="*/ 8661457 w 8799581"/>
              <a:gd name="connsiteY4-82" fmla="*/ 2734430 h 3595456"/>
              <a:gd name="connsiteX5-83" fmla="*/ 8699557 w 8799581"/>
              <a:gd name="connsiteY5-84" fmla="*/ 1105655 h 3595456"/>
              <a:gd name="connsiteX6-85" fmla="*/ 7918507 w 8799581"/>
              <a:gd name="connsiteY6-86" fmla="*/ 572255 h 3595456"/>
              <a:gd name="connsiteX7-87" fmla="*/ 622357 w 8799581"/>
              <a:gd name="connsiteY7-88" fmla="*/ 755 h 3595456"/>
              <a:gd name="connsiteX8-89" fmla="*/ 12757 w 8799581"/>
              <a:gd name="connsiteY8-90" fmla="*/ 686555 h 3595456"/>
              <a:gd name="connsiteX0-91" fmla="*/ 12757 w 8799581"/>
              <a:gd name="connsiteY0-92" fmla="*/ 686555 h 3595456"/>
              <a:gd name="connsiteX1-93" fmla="*/ 993832 w 8799581"/>
              <a:gd name="connsiteY1-94" fmla="*/ 2705855 h 3595456"/>
              <a:gd name="connsiteX2-95" fmla="*/ 2441632 w 8799581"/>
              <a:gd name="connsiteY2-96" fmla="*/ 3515480 h 3595456"/>
              <a:gd name="connsiteX3-97" fmla="*/ 7537507 w 8799581"/>
              <a:gd name="connsiteY3-98" fmla="*/ 3477380 h 3595456"/>
              <a:gd name="connsiteX4-99" fmla="*/ 8661457 w 8799581"/>
              <a:gd name="connsiteY4-100" fmla="*/ 2734430 h 3595456"/>
              <a:gd name="connsiteX5-101" fmla="*/ 8699557 w 8799581"/>
              <a:gd name="connsiteY5-102" fmla="*/ 1105655 h 3595456"/>
              <a:gd name="connsiteX6-103" fmla="*/ 7918507 w 8799581"/>
              <a:gd name="connsiteY6-104" fmla="*/ 572255 h 3595456"/>
              <a:gd name="connsiteX7-105" fmla="*/ 622357 w 8799581"/>
              <a:gd name="connsiteY7-106" fmla="*/ 755 h 3595456"/>
              <a:gd name="connsiteX8-107" fmla="*/ 12757 w 8799581"/>
              <a:gd name="connsiteY8-108" fmla="*/ 686555 h 3595456"/>
              <a:gd name="connsiteX0-109" fmla="*/ 12757 w 8799581"/>
              <a:gd name="connsiteY0-110" fmla="*/ 686555 h 3505349"/>
              <a:gd name="connsiteX1-111" fmla="*/ 993832 w 8799581"/>
              <a:gd name="connsiteY1-112" fmla="*/ 2705855 h 3505349"/>
              <a:gd name="connsiteX2-113" fmla="*/ 2860732 w 8799581"/>
              <a:gd name="connsiteY2-114" fmla="*/ 3286880 h 3505349"/>
              <a:gd name="connsiteX3-115" fmla="*/ 7537507 w 8799581"/>
              <a:gd name="connsiteY3-116" fmla="*/ 3477380 h 3505349"/>
              <a:gd name="connsiteX4-117" fmla="*/ 8661457 w 8799581"/>
              <a:gd name="connsiteY4-118" fmla="*/ 2734430 h 3505349"/>
              <a:gd name="connsiteX5-119" fmla="*/ 8699557 w 8799581"/>
              <a:gd name="connsiteY5-120" fmla="*/ 1105655 h 3505349"/>
              <a:gd name="connsiteX6-121" fmla="*/ 7918507 w 8799581"/>
              <a:gd name="connsiteY6-122" fmla="*/ 572255 h 3505349"/>
              <a:gd name="connsiteX7-123" fmla="*/ 622357 w 8799581"/>
              <a:gd name="connsiteY7-124" fmla="*/ 755 h 3505349"/>
              <a:gd name="connsiteX8-125" fmla="*/ 12757 w 8799581"/>
              <a:gd name="connsiteY8-126" fmla="*/ 686555 h 3505349"/>
              <a:gd name="connsiteX0-127" fmla="*/ 12757 w 8799581"/>
              <a:gd name="connsiteY0-128" fmla="*/ 686555 h 3501747"/>
              <a:gd name="connsiteX1-129" fmla="*/ 993832 w 8799581"/>
              <a:gd name="connsiteY1-130" fmla="*/ 2705855 h 3501747"/>
              <a:gd name="connsiteX2-131" fmla="*/ 2860732 w 8799581"/>
              <a:gd name="connsiteY2-132" fmla="*/ 3286880 h 3501747"/>
              <a:gd name="connsiteX3-133" fmla="*/ 7537507 w 8799581"/>
              <a:gd name="connsiteY3-134" fmla="*/ 3477380 h 3501747"/>
              <a:gd name="connsiteX4-135" fmla="*/ 8661457 w 8799581"/>
              <a:gd name="connsiteY4-136" fmla="*/ 2734430 h 3501747"/>
              <a:gd name="connsiteX5-137" fmla="*/ 8699557 w 8799581"/>
              <a:gd name="connsiteY5-138" fmla="*/ 1105655 h 3501747"/>
              <a:gd name="connsiteX6-139" fmla="*/ 7918507 w 8799581"/>
              <a:gd name="connsiteY6-140" fmla="*/ 572255 h 3501747"/>
              <a:gd name="connsiteX7-141" fmla="*/ 622357 w 8799581"/>
              <a:gd name="connsiteY7-142" fmla="*/ 755 h 3501747"/>
              <a:gd name="connsiteX8-143" fmla="*/ 12757 w 8799581"/>
              <a:gd name="connsiteY8-144" fmla="*/ 686555 h 3501747"/>
              <a:gd name="connsiteX0-145" fmla="*/ 12757 w 8794918"/>
              <a:gd name="connsiteY0-146" fmla="*/ 686555 h 3401446"/>
              <a:gd name="connsiteX1-147" fmla="*/ 993832 w 8794918"/>
              <a:gd name="connsiteY1-148" fmla="*/ 2705855 h 3401446"/>
              <a:gd name="connsiteX2-149" fmla="*/ 2860732 w 8794918"/>
              <a:gd name="connsiteY2-150" fmla="*/ 3286880 h 3401446"/>
              <a:gd name="connsiteX3-151" fmla="*/ 7613707 w 8794918"/>
              <a:gd name="connsiteY3-152" fmla="*/ 3353555 h 3401446"/>
              <a:gd name="connsiteX4-153" fmla="*/ 8661457 w 8794918"/>
              <a:gd name="connsiteY4-154" fmla="*/ 2734430 h 3401446"/>
              <a:gd name="connsiteX5-155" fmla="*/ 8699557 w 8794918"/>
              <a:gd name="connsiteY5-156" fmla="*/ 1105655 h 3401446"/>
              <a:gd name="connsiteX6-157" fmla="*/ 7918507 w 8794918"/>
              <a:gd name="connsiteY6-158" fmla="*/ 572255 h 3401446"/>
              <a:gd name="connsiteX7-159" fmla="*/ 622357 w 8794918"/>
              <a:gd name="connsiteY7-160" fmla="*/ 755 h 3401446"/>
              <a:gd name="connsiteX8-161" fmla="*/ 12757 w 8794918"/>
              <a:gd name="connsiteY8-162" fmla="*/ 686555 h 3401446"/>
              <a:gd name="connsiteX0-163" fmla="*/ 14718 w 8796879"/>
              <a:gd name="connsiteY0-164" fmla="*/ 686555 h 3401446"/>
              <a:gd name="connsiteX1-165" fmla="*/ 1033893 w 8796879"/>
              <a:gd name="connsiteY1-166" fmla="*/ 2705855 h 3401446"/>
              <a:gd name="connsiteX2-167" fmla="*/ 2862693 w 8796879"/>
              <a:gd name="connsiteY2-168" fmla="*/ 3286880 h 3401446"/>
              <a:gd name="connsiteX3-169" fmla="*/ 7615668 w 8796879"/>
              <a:gd name="connsiteY3-170" fmla="*/ 3353555 h 3401446"/>
              <a:gd name="connsiteX4-171" fmla="*/ 8663418 w 8796879"/>
              <a:gd name="connsiteY4-172" fmla="*/ 2734430 h 3401446"/>
              <a:gd name="connsiteX5-173" fmla="*/ 8701518 w 8796879"/>
              <a:gd name="connsiteY5-174" fmla="*/ 1105655 h 3401446"/>
              <a:gd name="connsiteX6-175" fmla="*/ 7920468 w 8796879"/>
              <a:gd name="connsiteY6-176" fmla="*/ 572255 h 3401446"/>
              <a:gd name="connsiteX7-177" fmla="*/ 624318 w 8796879"/>
              <a:gd name="connsiteY7-178" fmla="*/ 755 h 3401446"/>
              <a:gd name="connsiteX8-179" fmla="*/ 14718 w 8796879"/>
              <a:gd name="connsiteY8-180" fmla="*/ 686555 h 3401446"/>
              <a:gd name="connsiteX0-181" fmla="*/ 14718 w 8796879"/>
              <a:gd name="connsiteY0-182" fmla="*/ 686555 h 3401446"/>
              <a:gd name="connsiteX1-183" fmla="*/ 1033893 w 8796879"/>
              <a:gd name="connsiteY1-184" fmla="*/ 2705855 h 3401446"/>
              <a:gd name="connsiteX2-185" fmla="*/ 2862693 w 8796879"/>
              <a:gd name="connsiteY2-186" fmla="*/ 3286880 h 3401446"/>
              <a:gd name="connsiteX3-187" fmla="*/ 7615668 w 8796879"/>
              <a:gd name="connsiteY3-188" fmla="*/ 3353555 h 3401446"/>
              <a:gd name="connsiteX4-189" fmla="*/ 8663418 w 8796879"/>
              <a:gd name="connsiteY4-190" fmla="*/ 2734430 h 3401446"/>
              <a:gd name="connsiteX5-191" fmla="*/ 8701518 w 8796879"/>
              <a:gd name="connsiteY5-192" fmla="*/ 1105655 h 3401446"/>
              <a:gd name="connsiteX6-193" fmla="*/ 7920468 w 8796879"/>
              <a:gd name="connsiteY6-194" fmla="*/ 572255 h 3401446"/>
              <a:gd name="connsiteX7-195" fmla="*/ 624318 w 8796879"/>
              <a:gd name="connsiteY7-196" fmla="*/ 755 h 3401446"/>
              <a:gd name="connsiteX8-197" fmla="*/ 14718 w 8796879"/>
              <a:gd name="connsiteY8-198" fmla="*/ 686555 h 3401446"/>
              <a:gd name="connsiteX0-199" fmla="*/ 14718 w 8796879"/>
              <a:gd name="connsiteY0-200" fmla="*/ 686555 h 3389164"/>
              <a:gd name="connsiteX1-201" fmla="*/ 1033893 w 8796879"/>
              <a:gd name="connsiteY1-202" fmla="*/ 2705855 h 3389164"/>
              <a:gd name="connsiteX2-203" fmla="*/ 3446893 w 8796879"/>
              <a:gd name="connsiteY2-204" fmla="*/ 3248780 h 3389164"/>
              <a:gd name="connsiteX3-205" fmla="*/ 7615668 w 8796879"/>
              <a:gd name="connsiteY3-206" fmla="*/ 3353555 h 3389164"/>
              <a:gd name="connsiteX4-207" fmla="*/ 8663418 w 8796879"/>
              <a:gd name="connsiteY4-208" fmla="*/ 2734430 h 3389164"/>
              <a:gd name="connsiteX5-209" fmla="*/ 8701518 w 8796879"/>
              <a:gd name="connsiteY5-210" fmla="*/ 1105655 h 3389164"/>
              <a:gd name="connsiteX6-211" fmla="*/ 7920468 w 8796879"/>
              <a:gd name="connsiteY6-212" fmla="*/ 572255 h 3389164"/>
              <a:gd name="connsiteX7-213" fmla="*/ 624318 w 8796879"/>
              <a:gd name="connsiteY7-214" fmla="*/ 755 h 3389164"/>
              <a:gd name="connsiteX8-215" fmla="*/ 14718 w 8796879"/>
              <a:gd name="connsiteY8-216" fmla="*/ 686555 h 3389164"/>
              <a:gd name="connsiteX0-217" fmla="*/ 14718 w 8795350"/>
              <a:gd name="connsiteY0-218" fmla="*/ 686555 h 3297753"/>
              <a:gd name="connsiteX1-219" fmla="*/ 1033893 w 8795350"/>
              <a:gd name="connsiteY1-220" fmla="*/ 2705855 h 3297753"/>
              <a:gd name="connsiteX2-221" fmla="*/ 3446893 w 8795350"/>
              <a:gd name="connsiteY2-222" fmla="*/ 3248780 h 3297753"/>
              <a:gd name="connsiteX3-223" fmla="*/ 7641068 w 8795350"/>
              <a:gd name="connsiteY3-224" fmla="*/ 3213855 h 3297753"/>
              <a:gd name="connsiteX4-225" fmla="*/ 8663418 w 8795350"/>
              <a:gd name="connsiteY4-226" fmla="*/ 2734430 h 3297753"/>
              <a:gd name="connsiteX5-227" fmla="*/ 8701518 w 8795350"/>
              <a:gd name="connsiteY5-228" fmla="*/ 1105655 h 3297753"/>
              <a:gd name="connsiteX6-229" fmla="*/ 7920468 w 8795350"/>
              <a:gd name="connsiteY6-230" fmla="*/ 572255 h 3297753"/>
              <a:gd name="connsiteX7-231" fmla="*/ 624318 w 8795350"/>
              <a:gd name="connsiteY7-232" fmla="*/ 755 h 3297753"/>
              <a:gd name="connsiteX8-233" fmla="*/ 14718 w 8795350"/>
              <a:gd name="connsiteY8-234" fmla="*/ 686555 h 3297753"/>
              <a:gd name="connsiteX0-235" fmla="*/ 14718 w 8860917"/>
              <a:gd name="connsiteY0-236" fmla="*/ 686555 h 3297753"/>
              <a:gd name="connsiteX1-237" fmla="*/ 1033893 w 8860917"/>
              <a:gd name="connsiteY1-238" fmla="*/ 2705855 h 3297753"/>
              <a:gd name="connsiteX2-239" fmla="*/ 3446893 w 8860917"/>
              <a:gd name="connsiteY2-240" fmla="*/ 3248780 h 3297753"/>
              <a:gd name="connsiteX3-241" fmla="*/ 7641068 w 8860917"/>
              <a:gd name="connsiteY3-242" fmla="*/ 3213855 h 3297753"/>
              <a:gd name="connsiteX4-243" fmla="*/ 8663418 w 8860917"/>
              <a:gd name="connsiteY4-244" fmla="*/ 2734430 h 3297753"/>
              <a:gd name="connsiteX5-245" fmla="*/ 8701518 w 8860917"/>
              <a:gd name="connsiteY5-246" fmla="*/ 1105655 h 3297753"/>
              <a:gd name="connsiteX6-247" fmla="*/ 7920468 w 8860917"/>
              <a:gd name="connsiteY6-248" fmla="*/ 572255 h 3297753"/>
              <a:gd name="connsiteX7-249" fmla="*/ 624318 w 8860917"/>
              <a:gd name="connsiteY7-250" fmla="*/ 755 h 3297753"/>
              <a:gd name="connsiteX8-251" fmla="*/ 14718 w 8860917"/>
              <a:gd name="connsiteY8-252" fmla="*/ 686555 h 3297753"/>
              <a:gd name="connsiteX0-253" fmla="*/ 14718 w 8895579"/>
              <a:gd name="connsiteY0-254" fmla="*/ 686555 h 3309199"/>
              <a:gd name="connsiteX1-255" fmla="*/ 1033893 w 8895579"/>
              <a:gd name="connsiteY1-256" fmla="*/ 2705855 h 3309199"/>
              <a:gd name="connsiteX2-257" fmla="*/ 3446893 w 8895579"/>
              <a:gd name="connsiteY2-258" fmla="*/ 3248780 h 3309199"/>
              <a:gd name="connsiteX3-259" fmla="*/ 7641068 w 8895579"/>
              <a:gd name="connsiteY3-260" fmla="*/ 3213855 h 3309199"/>
              <a:gd name="connsiteX4-261" fmla="*/ 8714218 w 8895579"/>
              <a:gd name="connsiteY4-262" fmla="*/ 2518530 h 3309199"/>
              <a:gd name="connsiteX5-263" fmla="*/ 8701518 w 8895579"/>
              <a:gd name="connsiteY5-264" fmla="*/ 1105655 h 3309199"/>
              <a:gd name="connsiteX6-265" fmla="*/ 7920468 w 8895579"/>
              <a:gd name="connsiteY6-266" fmla="*/ 572255 h 3309199"/>
              <a:gd name="connsiteX7-267" fmla="*/ 624318 w 8895579"/>
              <a:gd name="connsiteY7-268" fmla="*/ 755 h 3309199"/>
              <a:gd name="connsiteX8-269" fmla="*/ 14718 w 8895579"/>
              <a:gd name="connsiteY8-270" fmla="*/ 686555 h 3309199"/>
              <a:gd name="connsiteX0-271" fmla="*/ 14718 w 8841072"/>
              <a:gd name="connsiteY0-272" fmla="*/ 686555 h 3309199"/>
              <a:gd name="connsiteX1-273" fmla="*/ 1033893 w 8841072"/>
              <a:gd name="connsiteY1-274" fmla="*/ 2705855 h 3309199"/>
              <a:gd name="connsiteX2-275" fmla="*/ 3446893 w 8841072"/>
              <a:gd name="connsiteY2-276" fmla="*/ 3248780 h 3309199"/>
              <a:gd name="connsiteX3-277" fmla="*/ 7641068 w 8841072"/>
              <a:gd name="connsiteY3-278" fmla="*/ 3213855 h 3309199"/>
              <a:gd name="connsiteX4-279" fmla="*/ 8714218 w 8841072"/>
              <a:gd name="connsiteY4-280" fmla="*/ 2518530 h 3309199"/>
              <a:gd name="connsiteX5-281" fmla="*/ 8701518 w 8841072"/>
              <a:gd name="connsiteY5-282" fmla="*/ 1105655 h 3309199"/>
              <a:gd name="connsiteX6-283" fmla="*/ 7920468 w 8841072"/>
              <a:gd name="connsiteY6-284" fmla="*/ 572255 h 3309199"/>
              <a:gd name="connsiteX7-285" fmla="*/ 624318 w 8841072"/>
              <a:gd name="connsiteY7-286" fmla="*/ 755 h 3309199"/>
              <a:gd name="connsiteX8-287" fmla="*/ 14718 w 8841072"/>
              <a:gd name="connsiteY8-288" fmla="*/ 686555 h 3309199"/>
              <a:gd name="connsiteX0-289" fmla="*/ 197463 w 9039140"/>
              <a:gd name="connsiteY0-290" fmla="*/ 686616 h 3309260"/>
              <a:gd name="connsiteX1-291" fmla="*/ 1216638 w 9039140"/>
              <a:gd name="connsiteY1-292" fmla="*/ 2705916 h 3309260"/>
              <a:gd name="connsiteX2-293" fmla="*/ 3629638 w 9039140"/>
              <a:gd name="connsiteY2-294" fmla="*/ 3248841 h 3309260"/>
              <a:gd name="connsiteX3-295" fmla="*/ 7823813 w 9039140"/>
              <a:gd name="connsiteY3-296" fmla="*/ 3213916 h 3309260"/>
              <a:gd name="connsiteX4-297" fmla="*/ 8896963 w 9039140"/>
              <a:gd name="connsiteY4-298" fmla="*/ 2518591 h 3309260"/>
              <a:gd name="connsiteX5-299" fmla="*/ 8884263 w 9039140"/>
              <a:gd name="connsiteY5-300" fmla="*/ 1105716 h 3309260"/>
              <a:gd name="connsiteX6-301" fmla="*/ 7823813 w 9039140"/>
              <a:gd name="connsiteY6-302" fmla="*/ 559616 h 3309260"/>
              <a:gd name="connsiteX7-303" fmla="*/ 807063 w 9039140"/>
              <a:gd name="connsiteY7-304" fmla="*/ 816 h 3309260"/>
              <a:gd name="connsiteX8-305" fmla="*/ 197463 w 9039140"/>
              <a:gd name="connsiteY8-306" fmla="*/ 686616 h 3309260"/>
              <a:gd name="connsiteX0-307" fmla="*/ 197463 w 9039140"/>
              <a:gd name="connsiteY0-308" fmla="*/ 686616 h 3309260"/>
              <a:gd name="connsiteX1-309" fmla="*/ 1216638 w 9039140"/>
              <a:gd name="connsiteY1-310" fmla="*/ 2705916 h 3309260"/>
              <a:gd name="connsiteX2-311" fmla="*/ 3629638 w 9039140"/>
              <a:gd name="connsiteY2-312" fmla="*/ 3248841 h 3309260"/>
              <a:gd name="connsiteX3-313" fmla="*/ 7823813 w 9039140"/>
              <a:gd name="connsiteY3-314" fmla="*/ 3213916 h 3309260"/>
              <a:gd name="connsiteX4-315" fmla="*/ 8896963 w 9039140"/>
              <a:gd name="connsiteY4-316" fmla="*/ 2518591 h 3309260"/>
              <a:gd name="connsiteX5-317" fmla="*/ 8884263 w 9039140"/>
              <a:gd name="connsiteY5-318" fmla="*/ 1105716 h 3309260"/>
              <a:gd name="connsiteX6-319" fmla="*/ 7823813 w 9039140"/>
              <a:gd name="connsiteY6-320" fmla="*/ 559616 h 3309260"/>
              <a:gd name="connsiteX7-321" fmla="*/ 807063 w 9039140"/>
              <a:gd name="connsiteY7-322" fmla="*/ 816 h 3309260"/>
              <a:gd name="connsiteX8-323" fmla="*/ 197463 w 9039140"/>
              <a:gd name="connsiteY8-324" fmla="*/ 686616 h 3309260"/>
              <a:gd name="connsiteX0-325" fmla="*/ 197463 w 9007754"/>
              <a:gd name="connsiteY0-326" fmla="*/ 686616 h 3309260"/>
              <a:gd name="connsiteX1-327" fmla="*/ 1216638 w 9007754"/>
              <a:gd name="connsiteY1-328" fmla="*/ 2705916 h 3309260"/>
              <a:gd name="connsiteX2-329" fmla="*/ 3629638 w 9007754"/>
              <a:gd name="connsiteY2-330" fmla="*/ 3248841 h 3309260"/>
              <a:gd name="connsiteX3-331" fmla="*/ 7823813 w 9007754"/>
              <a:gd name="connsiteY3-332" fmla="*/ 3213916 h 3309260"/>
              <a:gd name="connsiteX4-333" fmla="*/ 8896963 w 9007754"/>
              <a:gd name="connsiteY4-334" fmla="*/ 2518591 h 3309260"/>
              <a:gd name="connsiteX5-335" fmla="*/ 8884263 w 9007754"/>
              <a:gd name="connsiteY5-336" fmla="*/ 1105716 h 3309260"/>
              <a:gd name="connsiteX6-337" fmla="*/ 7823813 w 9007754"/>
              <a:gd name="connsiteY6-338" fmla="*/ 559616 h 3309260"/>
              <a:gd name="connsiteX7-339" fmla="*/ 807063 w 9007754"/>
              <a:gd name="connsiteY7-340" fmla="*/ 816 h 3309260"/>
              <a:gd name="connsiteX8-341" fmla="*/ 197463 w 9007754"/>
              <a:gd name="connsiteY8-342" fmla="*/ 686616 h 3309260"/>
              <a:gd name="connsiteX0-343" fmla="*/ 197463 w 8996899"/>
              <a:gd name="connsiteY0-344" fmla="*/ 686616 h 3300334"/>
              <a:gd name="connsiteX1-345" fmla="*/ 1216638 w 8996899"/>
              <a:gd name="connsiteY1-346" fmla="*/ 2705916 h 3300334"/>
              <a:gd name="connsiteX2-347" fmla="*/ 3629638 w 8996899"/>
              <a:gd name="connsiteY2-348" fmla="*/ 3248841 h 3300334"/>
              <a:gd name="connsiteX3-349" fmla="*/ 7823813 w 8996899"/>
              <a:gd name="connsiteY3-350" fmla="*/ 3213916 h 3300334"/>
              <a:gd name="connsiteX4-351" fmla="*/ 8820763 w 8996899"/>
              <a:gd name="connsiteY4-352" fmla="*/ 2683691 h 3300334"/>
              <a:gd name="connsiteX5-353" fmla="*/ 8884263 w 8996899"/>
              <a:gd name="connsiteY5-354" fmla="*/ 1105716 h 3300334"/>
              <a:gd name="connsiteX6-355" fmla="*/ 7823813 w 8996899"/>
              <a:gd name="connsiteY6-356" fmla="*/ 559616 h 3300334"/>
              <a:gd name="connsiteX7-357" fmla="*/ 807063 w 8996899"/>
              <a:gd name="connsiteY7-358" fmla="*/ 816 h 3300334"/>
              <a:gd name="connsiteX8-359" fmla="*/ 197463 w 8996899"/>
              <a:gd name="connsiteY8-360" fmla="*/ 686616 h 3300334"/>
              <a:gd name="connsiteX0-361" fmla="*/ 197463 w 8977294"/>
              <a:gd name="connsiteY0-362" fmla="*/ 686616 h 3300334"/>
              <a:gd name="connsiteX1-363" fmla="*/ 1216638 w 8977294"/>
              <a:gd name="connsiteY1-364" fmla="*/ 2705916 h 3300334"/>
              <a:gd name="connsiteX2-365" fmla="*/ 3629638 w 8977294"/>
              <a:gd name="connsiteY2-366" fmla="*/ 3248841 h 3300334"/>
              <a:gd name="connsiteX3-367" fmla="*/ 7823813 w 8977294"/>
              <a:gd name="connsiteY3-368" fmla="*/ 3213916 h 3300334"/>
              <a:gd name="connsiteX4-369" fmla="*/ 8820763 w 8977294"/>
              <a:gd name="connsiteY4-370" fmla="*/ 2683691 h 3300334"/>
              <a:gd name="connsiteX5-371" fmla="*/ 8884263 w 8977294"/>
              <a:gd name="connsiteY5-372" fmla="*/ 1105716 h 3300334"/>
              <a:gd name="connsiteX6-373" fmla="*/ 7823813 w 8977294"/>
              <a:gd name="connsiteY6-374" fmla="*/ 559616 h 3300334"/>
              <a:gd name="connsiteX7-375" fmla="*/ 807063 w 8977294"/>
              <a:gd name="connsiteY7-376" fmla="*/ 816 h 3300334"/>
              <a:gd name="connsiteX8-377" fmla="*/ 197463 w 8977294"/>
              <a:gd name="connsiteY8-378" fmla="*/ 686616 h 3300334"/>
              <a:gd name="connsiteX0-379" fmla="*/ 18325 w 8798156"/>
              <a:gd name="connsiteY0-380" fmla="*/ 686616 h 3300334"/>
              <a:gd name="connsiteX1-381" fmla="*/ 1037500 w 8798156"/>
              <a:gd name="connsiteY1-382" fmla="*/ 2705916 h 3300334"/>
              <a:gd name="connsiteX2-383" fmla="*/ 3450500 w 8798156"/>
              <a:gd name="connsiteY2-384" fmla="*/ 3248841 h 3300334"/>
              <a:gd name="connsiteX3-385" fmla="*/ 7644675 w 8798156"/>
              <a:gd name="connsiteY3-386" fmla="*/ 3213916 h 3300334"/>
              <a:gd name="connsiteX4-387" fmla="*/ 8641625 w 8798156"/>
              <a:gd name="connsiteY4-388" fmla="*/ 2683691 h 3300334"/>
              <a:gd name="connsiteX5-389" fmla="*/ 8705125 w 8798156"/>
              <a:gd name="connsiteY5-390" fmla="*/ 1105716 h 3300334"/>
              <a:gd name="connsiteX6-391" fmla="*/ 7644675 w 8798156"/>
              <a:gd name="connsiteY6-392" fmla="*/ 559616 h 3300334"/>
              <a:gd name="connsiteX7-393" fmla="*/ 627925 w 8798156"/>
              <a:gd name="connsiteY7-394" fmla="*/ 816 h 3300334"/>
              <a:gd name="connsiteX8-395" fmla="*/ 18325 w 8798156"/>
              <a:gd name="connsiteY8-396" fmla="*/ 686616 h 3300334"/>
              <a:gd name="connsiteX0-397" fmla="*/ 57563 w 8837394"/>
              <a:gd name="connsiteY0-398" fmla="*/ 686616 h 3300334"/>
              <a:gd name="connsiteX1-399" fmla="*/ 1076738 w 8837394"/>
              <a:gd name="connsiteY1-400" fmla="*/ 2705916 h 3300334"/>
              <a:gd name="connsiteX2-401" fmla="*/ 3489738 w 8837394"/>
              <a:gd name="connsiteY2-402" fmla="*/ 3248841 h 3300334"/>
              <a:gd name="connsiteX3-403" fmla="*/ 7683913 w 8837394"/>
              <a:gd name="connsiteY3-404" fmla="*/ 3213916 h 3300334"/>
              <a:gd name="connsiteX4-405" fmla="*/ 8680863 w 8837394"/>
              <a:gd name="connsiteY4-406" fmla="*/ 2683691 h 3300334"/>
              <a:gd name="connsiteX5-407" fmla="*/ 8744363 w 8837394"/>
              <a:gd name="connsiteY5-408" fmla="*/ 1105716 h 3300334"/>
              <a:gd name="connsiteX6-409" fmla="*/ 7683913 w 8837394"/>
              <a:gd name="connsiteY6-410" fmla="*/ 559616 h 3300334"/>
              <a:gd name="connsiteX7-411" fmla="*/ 667163 w 8837394"/>
              <a:gd name="connsiteY7-412" fmla="*/ 816 h 3300334"/>
              <a:gd name="connsiteX8-413" fmla="*/ 57563 w 8837394"/>
              <a:gd name="connsiteY8-414" fmla="*/ 686616 h 3300334"/>
              <a:gd name="connsiteX0-415" fmla="*/ 47182 w 8827013"/>
              <a:gd name="connsiteY0-416" fmla="*/ 686616 h 3300334"/>
              <a:gd name="connsiteX1-417" fmla="*/ 1066357 w 8827013"/>
              <a:gd name="connsiteY1-418" fmla="*/ 2705916 h 3300334"/>
              <a:gd name="connsiteX2-419" fmla="*/ 3479357 w 8827013"/>
              <a:gd name="connsiteY2-420" fmla="*/ 3248841 h 3300334"/>
              <a:gd name="connsiteX3-421" fmla="*/ 7673532 w 8827013"/>
              <a:gd name="connsiteY3-422" fmla="*/ 3213916 h 3300334"/>
              <a:gd name="connsiteX4-423" fmla="*/ 8670482 w 8827013"/>
              <a:gd name="connsiteY4-424" fmla="*/ 2683691 h 3300334"/>
              <a:gd name="connsiteX5-425" fmla="*/ 8733982 w 8827013"/>
              <a:gd name="connsiteY5-426" fmla="*/ 1105716 h 3300334"/>
              <a:gd name="connsiteX6-427" fmla="*/ 7673532 w 8827013"/>
              <a:gd name="connsiteY6-428" fmla="*/ 559616 h 3300334"/>
              <a:gd name="connsiteX7-429" fmla="*/ 656782 w 8827013"/>
              <a:gd name="connsiteY7-430" fmla="*/ 816 h 3300334"/>
              <a:gd name="connsiteX8-431" fmla="*/ 47182 w 8827013"/>
              <a:gd name="connsiteY8-432" fmla="*/ 686616 h 3300334"/>
              <a:gd name="connsiteX0-433" fmla="*/ 47182 w 8827013"/>
              <a:gd name="connsiteY0-434" fmla="*/ 686616 h 3300334"/>
              <a:gd name="connsiteX1-435" fmla="*/ 1066357 w 8827013"/>
              <a:gd name="connsiteY1-436" fmla="*/ 2705916 h 3300334"/>
              <a:gd name="connsiteX2-437" fmla="*/ 3479357 w 8827013"/>
              <a:gd name="connsiteY2-438" fmla="*/ 3248841 h 3300334"/>
              <a:gd name="connsiteX3-439" fmla="*/ 7673532 w 8827013"/>
              <a:gd name="connsiteY3-440" fmla="*/ 3213916 h 3300334"/>
              <a:gd name="connsiteX4-441" fmla="*/ 8670482 w 8827013"/>
              <a:gd name="connsiteY4-442" fmla="*/ 2683691 h 3300334"/>
              <a:gd name="connsiteX5-443" fmla="*/ 8733982 w 8827013"/>
              <a:gd name="connsiteY5-444" fmla="*/ 1105716 h 3300334"/>
              <a:gd name="connsiteX6-445" fmla="*/ 7673532 w 8827013"/>
              <a:gd name="connsiteY6-446" fmla="*/ 559616 h 3300334"/>
              <a:gd name="connsiteX7-447" fmla="*/ 656782 w 8827013"/>
              <a:gd name="connsiteY7-448" fmla="*/ 816 h 3300334"/>
              <a:gd name="connsiteX8-449" fmla="*/ 47182 w 8827013"/>
              <a:gd name="connsiteY8-450" fmla="*/ 686616 h 3300334"/>
              <a:gd name="connsiteX0-451" fmla="*/ 47182 w 8827013"/>
              <a:gd name="connsiteY0-452" fmla="*/ 686616 h 3236621"/>
              <a:gd name="connsiteX1-453" fmla="*/ 1066357 w 8827013"/>
              <a:gd name="connsiteY1-454" fmla="*/ 2705916 h 3236621"/>
              <a:gd name="connsiteX2-455" fmla="*/ 3504757 w 8827013"/>
              <a:gd name="connsiteY2-456" fmla="*/ 3096441 h 3236621"/>
              <a:gd name="connsiteX3-457" fmla="*/ 7673532 w 8827013"/>
              <a:gd name="connsiteY3-458" fmla="*/ 3213916 h 3236621"/>
              <a:gd name="connsiteX4-459" fmla="*/ 8670482 w 8827013"/>
              <a:gd name="connsiteY4-460" fmla="*/ 2683691 h 3236621"/>
              <a:gd name="connsiteX5-461" fmla="*/ 8733982 w 8827013"/>
              <a:gd name="connsiteY5-462" fmla="*/ 1105716 h 3236621"/>
              <a:gd name="connsiteX6-463" fmla="*/ 7673532 w 8827013"/>
              <a:gd name="connsiteY6-464" fmla="*/ 559616 h 3236621"/>
              <a:gd name="connsiteX7-465" fmla="*/ 656782 w 8827013"/>
              <a:gd name="connsiteY7-466" fmla="*/ 816 h 3236621"/>
              <a:gd name="connsiteX8-467" fmla="*/ 47182 w 8827013"/>
              <a:gd name="connsiteY8-468" fmla="*/ 686616 h 3236621"/>
              <a:gd name="connsiteX0-469" fmla="*/ 47182 w 8827013"/>
              <a:gd name="connsiteY0-470" fmla="*/ 686616 h 3259027"/>
              <a:gd name="connsiteX1-471" fmla="*/ 1066357 w 8827013"/>
              <a:gd name="connsiteY1-472" fmla="*/ 2705916 h 3259027"/>
              <a:gd name="connsiteX2-473" fmla="*/ 3504757 w 8827013"/>
              <a:gd name="connsiteY2-474" fmla="*/ 3172641 h 3259027"/>
              <a:gd name="connsiteX3-475" fmla="*/ 7673532 w 8827013"/>
              <a:gd name="connsiteY3-476" fmla="*/ 3213916 h 3259027"/>
              <a:gd name="connsiteX4-477" fmla="*/ 8670482 w 8827013"/>
              <a:gd name="connsiteY4-478" fmla="*/ 2683691 h 3259027"/>
              <a:gd name="connsiteX5-479" fmla="*/ 8733982 w 8827013"/>
              <a:gd name="connsiteY5-480" fmla="*/ 1105716 h 3259027"/>
              <a:gd name="connsiteX6-481" fmla="*/ 7673532 w 8827013"/>
              <a:gd name="connsiteY6-482" fmla="*/ 559616 h 3259027"/>
              <a:gd name="connsiteX7-483" fmla="*/ 656782 w 8827013"/>
              <a:gd name="connsiteY7-484" fmla="*/ 816 h 3259027"/>
              <a:gd name="connsiteX8-485" fmla="*/ 47182 w 8827013"/>
              <a:gd name="connsiteY8-486" fmla="*/ 686616 h 3259027"/>
              <a:gd name="connsiteX0-487" fmla="*/ 47182 w 8827013"/>
              <a:gd name="connsiteY0-488" fmla="*/ 686616 h 3245091"/>
              <a:gd name="connsiteX1-489" fmla="*/ 1066357 w 8827013"/>
              <a:gd name="connsiteY1-490" fmla="*/ 2705916 h 3245091"/>
              <a:gd name="connsiteX2-491" fmla="*/ 3504757 w 8827013"/>
              <a:gd name="connsiteY2-492" fmla="*/ 3172641 h 3245091"/>
              <a:gd name="connsiteX3-493" fmla="*/ 7673532 w 8827013"/>
              <a:gd name="connsiteY3-494" fmla="*/ 3213916 h 3245091"/>
              <a:gd name="connsiteX4-495" fmla="*/ 8670482 w 8827013"/>
              <a:gd name="connsiteY4-496" fmla="*/ 2683691 h 3245091"/>
              <a:gd name="connsiteX5-497" fmla="*/ 8733982 w 8827013"/>
              <a:gd name="connsiteY5-498" fmla="*/ 1105716 h 3245091"/>
              <a:gd name="connsiteX6-499" fmla="*/ 7673532 w 8827013"/>
              <a:gd name="connsiteY6-500" fmla="*/ 559616 h 3245091"/>
              <a:gd name="connsiteX7-501" fmla="*/ 656782 w 8827013"/>
              <a:gd name="connsiteY7-502" fmla="*/ 816 h 3245091"/>
              <a:gd name="connsiteX8-503" fmla="*/ 47182 w 8827013"/>
              <a:gd name="connsiteY8-504" fmla="*/ 686616 h 3245091"/>
              <a:gd name="connsiteX0-505" fmla="*/ 47182 w 8781072"/>
              <a:gd name="connsiteY0-506" fmla="*/ 686616 h 3246012"/>
              <a:gd name="connsiteX1-507" fmla="*/ 1066357 w 8781072"/>
              <a:gd name="connsiteY1-508" fmla="*/ 2705916 h 3246012"/>
              <a:gd name="connsiteX2-509" fmla="*/ 3504757 w 8781072"/>
              <a:gd name="connsiteY2-510" fmla="*/ 3172641 h 3246012"/>
              <a:gd name="connsiteX3-511" fmla="*/ 7673532 w 8781072"/>
              <a:gd name="connsiteY3-512" fmla="*/ 3213916 h 3246012"/>
              <a:gd name="connsiteX4-513" fmla="*/ 8518082 w 8781072"/>
              <a:gd name="connsiteY4-514" fmla="*/ 2670991 h 3246012"/>
              <a:gd name="connsiteX5-515" fmla="*/ 8733982 w 8781072"/>
              <a:gd name="connsiteY5-516" fmla="*/ 1105716 h 3246012"/>
              <a:gd name="connsiteX6-517" fmla="*/ 7673532 w 8781072"/>
              <a:gd name="connsiteY6-518" fmla="*/ 559616 h 3246012"/>
              <a:gd name="connsiteX7-519" fmla="*/ 656782 w 8781072"/>
              <a:gd name="connsiteY7-520" fmla="*/ 816 h 3246012"/>
              <a:gd name="connsiteX8-521" fmla="*/ 47182 w 8781072"/>
              <a:gd name="connsiteY8-522" fmla="*/ 686616 h 3246012"/>
              <a:gd name="connsiteX0-523" fmla="*/ 47182 w 8776608"/>
              <a:gd name="connsiteY0-524" fmla="*/ 686616 h 3246012"/>
              <a:gd name="connsiteX1-525" fmla="*/ 1066357 w 8776608"/>
              <a:gd name="connsiteY1-526" fmla="*/ 2705916 h 3246012"/>
              <a:gd name="connsiteX2-527" fmla="*/ 3504757 w 8776608"/>
              <a:gd name="connsiteY2-528" fmla="*/ 3172641 h 3246012"/>
              <a:gd name="connsiteX3-529" fmla="*/ 7673532 w 8776608"/>
              <a:gd name="connsiteY3-530" fmla="*/ 3213916 h 3246012"/>
              <a:gd name="connsiteX4-531" fmla="*/ 8518082 w 8776608"/>
              <a:gd name="connsiteY4-532" fmla="*/ 2670991 h 3246012"/>
              <a:gd name="connsiteX5-533" fmla="*/ 8733982 w 8776608"/>
              <a:gd name="connsiteY5-534" fmla="*/ 1105716 h 3246012"/>
              <a:gd name="connsiteX6-535" fmla="*/ 7673532 w 8776608"/>
              <a:gd name="connsiteY6-536" fmla="*/ 559616 h 3246012"/>
              <a:gd name="connsiteX7-537" fmla="*/ 656782 w 8776608"/>
              <a:gd name="connsiteY7-538" fmla="*/ 816 h 3246012"/>
              <a:gd name="connsiteX8-539" fmla="*/ 47182 w 8776608"/>
              <a:gd name="connsiteY8-540" fmla="*/ 686616 h 3246012"/>
              <a:gd name="connsiteX0-541" fmla="*/ 47182 w 8776608"/>
              <a:gd name="connsiteY0-542" fmla="*/ 686616 h 3215149"/>
              <a:gd name="connsiteX1-543" fmla="*/ 1066357 w 8776608"/>
              <a:gd name="connsiteY1-544" fmla="*/ 2705916 h 3215149"/>
              <a:gd name="connsiteX2-545" fmla="*/ 3504757 w 8776608"/>
              <a:gd name="connsiteY2-546" fmla="*/ 3172641 h 3215149"/>
              <a:gd name="connsiteX3-547" fmla="*/ 7673532 w 8776608"/>
              <a:gd name="connsiteY3-548" fmla="*/ 3213916 h 3215149"/>
              <a:gd name="connsiteX4-549" fmla="*/ 8518082 w 8776608"/>
              <a:gd name="connsiteY4-550" fmla="*/ 2670991 h 3215149"/>
              <a:gd name="connsiteX5-551" fmla="*/ 8733982 w 8776608"/>
              <a:gd name="connsiteY5-552" fmla="*/ 1105716 h 3215149"/>
              <a:gd name="connsiteX6-553" fmla="*/ 7673532 w 8776608"/>
              <a:gd name="connsiteY6-554" fmla="*/ 559616 h 3215149"/>
              <a:gd name="connsiteX7-555" fmla="*/ 656782 w 8776608"/>
              <a:gd name="connsiteY7-556" fmla="*/ 816 h 3215149"/>
              <a:gd name="connsiteX8-557" fmla="*/ 47182 w 8776608"/>
              <a:gd name="connsiteY8-558" fmla="*/ 686616 h 3215149"/>
              <a:gd name="connsiteX0-559" fmla="*/ 16600 w 8746026"/>
              <a:gd name="connsiteY0-560" fmla="*/ 686616 h 3221647"/>
              <a:gd name="connsiteX1-561" fmla="*/ 1114359 w 8746026"/>
              <a:gd name="connsiteY1-562" fmla="*/ 2816959 h 3221647"/>
              <a:gd name="connsiteX2-563" fmla="*/ 3474175 w 8746026"/>
              <a:gd name="connsiteY2-564" fmla="*/ 3172641 h 3221647"/>
              <a:gd name="connsiteX3-565" fmla="*/ 7642950 w 8746026"/>
              <a:gd name="connsiteY3-566" fmla="*/ 3213916 h 3221647"/>
              <a:gd name="connsiteX4-567" fmla="*/ 8487500 w 8746026"/>
              <a:gd name="connsiteY4-568" fmla="*/ 2670991 h 3221647"/>
              <a:gd name="connsiteX5-569" fmla="*/ 8703400 w 8746026"/>
              <a:gd name="connsiteY5-570" fmla="*/ 1105716 h 3221647"/>
              <a:gd name="connsiteX6-571" fmla="*/ 7642950 w 8746026"/>
              <a:gd name="connsiteY6-572" fmla="*/ 559616 h 3221647"/>
              <a:gd name="connsiteX7-573" fmla="*/ 626200 w 8746026"/>
              <a:gd name="connsiteY7-574" fmla="*/ 816 h 3221647"/>
              <a:gd name="connsiteX8-575" fmla="*/ 16600 w 8746026"/>
              <a:gd name="connsiteY8-576" fmla="*/ 686616 h 3221647"/>
              <a:gd name="connsiteX0-577" fmla="*/ 16600 w 8746026"/>
              <a:gd name="connsiteY0-578" fmla="*/ 686616 h 3277256"/>
              <a:gd name="connsiteX1-579" fmla="*/ 1114359 w 8746026"/>
              <a:gd name="connsiteY1-580" fmla="*/ 2816959 h 3277256"/>
              <a:gd name="connsiteX2-581" fmla="*/ 2138257 w 8746026"/>
              <a:gd name="connsiteY2-582" fmla="*/ 3221994 h 3277256"/>
              <a:gd name="connsiteX3-583" fmla="*/ 7642950 w 8746026"/>
              <a:gd name="connsiteY3-584" fmla="*/ 3213916 h 3277256"/>
              <a:gd name="connsiteX4-585" fmla="*/ 8487500 w 8746026"/>
              <a:gd name="connsiteY4-586" fmla="*/ 2670991 h 3277256"/>
              <a:gd name="connsiteX5-587" fmla="*/ 8703400 w 8746026"/>
              <a:gd name="connsiteY5-588" fmla="*/ 1105716 h 3277256"/>
              <a:gd name="connsiteX6-589" fmla="*/ 7642950 w 8746026"/>
              <a:gd name="connsiteY6-590" fmla="*/ 559616 h 3277256"/>
              <a:gd name="connsiteX7-591" fmla="*/ 626200 w 8746026"/>
              <a:gd name="connsiteY7-592" fmla="*/ 816 h 3277256"/>
              <a:gd name="connsiteX8-593" fmla="*/ 16600 w 8746026"/>
              <a:gd name="connsiteY8-594" fmla="*/ 686616 h 3277256"/>
              <a:gd name="connsiteX0-595" fmla="*/ 16600 w 8746026"/>
              <a:gd name="connsiteY0-596" fmla="*/ 686616 h 3277256"/>
              <a:gd name="connsiteX1-597" fmla="*/ 1114359 w 8746026"/>
              <a:gd name="connsiteY1-598" fmla="*/ 2816959 h 3277256"/>
              <a:gd name="connsiteX2-599" fmla="*/ 2138257 w 8746026"/>
              <a:gd name="connsiteY2-600" fmla="*/ 3221994 h 3277256"/>
              <a:gd name="connsiteX3-601" fmla="*/ 7642950 w 8746026"/>
              <a:gd name="connsiteY3-602" fmla="*/ 3213916 h 3277256"/>
              <a:gd name="connsiteX4-603" fmla="*/ 8487500 w 8746026"/>
              <a:gd name="connsiteY4-604" fmla="*/ 2670991 h 3277256"/>
              <a:gd name="connsiteX5-605" fmla="*/ 8703400 w 8746026"/>
              <a:gd name="connsiteY5-606" fmla="*/ 1105716 h 3277256"/>
              <a:gd name="connsiteX6-607" fmla="*/ 7642950 w 8746026"/>
              <a:gd name="connsiteY6-608" fmla="*/ 559616 h 3277256"/>
              <a:gd name="connsiteX7-609" fmla="*/ 626200 w 8746026"/>
              <a:gd name="connsiteY7-610" fmla="*/ 816 h 3277256"/>
              <a:gd name="connsiteX8-611" fmla="*/ 16600 w 8746026"/>
              <a:gd name="connsiteY8-612" fmla="*/ 686616 h 3277256"/>
              <a:gd name="connsiteX0-613" fmla="*/ 8564 w 8737990"/>
              <a:gd name="connsiteY0-614" fmla="*/ 686616 h 3281833"/>
              <a:gd name="connsiteX1-615" fmla="*/ 936059 w 8737990"/>
              <a:gd name="connsiteY1-616" fmla="*/ 2742930 h 3281833"/>
              <a:gd name="connsiteX2-617" fmla="*/ 2130221 w 8737990"/>
              <a:gd name="connsiteY2-618" fmla="*/ 3221994 h 3281833"/>
              <a:gd name="connsiteX3-619" fmla="*/ 7634914 w 8737990"/>
              <a:gd name="connsiteY3-620" fmla="*/ 3213916 h 3281833"/>
              <a:gd name="connsiteX4-621" fmla="*/ 8479464 w 8737990"/>
              <a:gd name="connsiteY4-622" fmla="*/ 2670991 h 3281833"/>
              <a:gd name="connsiteX5-623" fmla="*/ 8695364 w 8737990"/>
              <a:gd name="connsiteY5-624" fmla="*/ 1105716 h 3281833"/>
              <a:gd name="connsiteX6-625" fmla="*/ 7634914 w 8737990"/>
              <a:gd name="connsiteY6-626" fmla="*/ 559616 h 3281833"/>
              <a:gd name="connsiteX7-627" fmla="*/ 618164 w 8737990"/>
              <a:gd name="connsiteY7-628" fmla="*/ 816 h 3281833"/>
              <a:gd name="connsiteX8-629" fmla="*/ 8564 w 8737990"/>
              <a:gd name="connsiteY8-630" fmla="*/ 686616 h 3281833"/>
              <a:gd name="connsiteX0-631" fmla="*/ 8564 w 8737990"/>
              <a:gd name="connsiteY0-632" fmla="*/ 686616 h 3281833"/>
              <a:gd name="connsiteX1-633" fmla="*/ 936059 w 8737990"/>
              <a:gd name="connsiteY1-634" fmla="*/ 2742930 h 3281833"/>
              <a:gd name="connsiteX2-635" fmla="*/ 2130221 w 8737990"/>
              <a:gd name="connsiteY2-636" fmla="*/ 3221994 h 3281833"/>
              <a:gd name="connsiteX3-637" fmla="*/ 7634914 w 8737990"/>
              <a:gd name="connsiteY3-638" fmla="*/ 3213916 h 3281833"/>
              <a:gd name="connsiteX4-639" fmla="*/ 8479464 w 8737990"/>
              <a:gd name="connsiteY4-640" fmla="*/ 2670991 h 3281833"/>
              <a:gd name="connsiteX5-641" fmla="*/ 8695364 w 8737990"/>
              <a:gd name="connsiteY5-642" fmla="*/ 1105716 h 3281833"/>
              <a:gd name="connsiteX6-643" fmla="*/ 7634914 w 8737990"/>
              <a:gd name="connsiteY6-644" fmla="*/ 559616 h 3281833"/>
              <a:gd name="connsiteX7-645" fmla="*/ 618164 w 8737990"/>
              <a:gd name="connsiteY7-646" fmla="*/ 816 h 3281833"/>
              <a:gd name="connsiteX8-647" fmla="*/ 8564 w 8737990"/>
              <a:gd name="connsiteY8-648" fmla="*/ 686616 h 3281833"/>
              <a:gd name="connsiteX0-649" fmla="*/ 8564 w 8737990"/>
              <a:gd name="connsiteY0-650" fmla="*/ 686616 h 3268738"/>
              <a:gd name="connsiteX1-651" fmla="*/ 936059 w 8737990"/>
              <a:gd name="connsiteY1-652" fmla="*/ 2742930 h 3268738"/>
              <a:gd name="connsiteX2-653" fmla="*/ 2130221 w 8737990"/>
              <a:gd name="connsiteY2-654" fmla="*/ 3221994 h 3268738"/>
              <a:gd name="connsiteX3-655" fmla="*/ 7634914 w 8737990"/>
              <a:gd name="connsiteY3-656" fmla="*/ 3213916 h 3268738"/>
              <a:gd name="connsiteX4-657" fmla="*/ 8479464 w 8737990"/>
              <a:gd name="connsiteY4-658" fmla="*/ 2670991 h 3268738"/>
              <a:gd name="connsiteX5-659" fmla="*/ 8695364 w 8737990"/>
              <a:gd name="connsiteY5-660" fmla="*/ 1105716 h 3268738"/>
              <a:gd name="connsiteX6-661" fmla="*/ 7634914 w 8737990"/>
              <a:gd name="connsiteY6-662" fmla="*/ 559616 h 3268738"/>
              <a:gd name="connsiteX7-663" fmla="*/ 618164 w 8737990"/>
              <a:gd name="connsiteY7-664" fmla="*/ 816 h 3268738"/>
              <a:gd name="connsiteX8-665" fmla="*/ 8564 w 8737990"/>
              <a:gd name="connsiteY8-666" fmla="*/ 686616 h 3268738"/>
              <a:gd name="connsiteX0-667" fmla="*/ 8564 w 8735318"/>
              <a:gd name="connsiteY0-668" fmla="*/ 686616 h 3268738"/>
              <a:gd name="connsiteX1-669" fmla="*/ 936059 w 8735318"/>
              <a:gd name="connsiteY1-670" fmla="*/ 2742930 h 3268738"/>
              <a:gd name="connsiteX2-671" fmla="*/ 2130221 w 8735318"/>
              <a:gd name="connsiteY2-672" fmla="*/ 3221994 h 3268738"/>
              <a:gd name="connsiteX3-673" fmla="*/ 7634914 w 8735318"/>
              <a:gd name="connsiteY3-674" fmla="*/ 3213916 h 3268738"/>
              <a:gd name="connsiteX4-675" fmla="*/ 8479464 w 8735318"/>
              <a:gd name="connsiteY4-676" fmla="*/ 2670991 h 3268738"/>
              <a:gd name="connsiteX5-677" fmla="*/ 8695364 w 8735318"/>
              <a:gd name="connsiteY5-678" fmla="*/ 1105716 h 3268738"/>
              <a:gd name="connsiteX6-679" fmla="*/ 7634914 w 8735318"/>
              <a:gd name="connsiteY6-680" fmla="*/ 559616 h 3268738"/>
              <a:gd name="connsiteX7-681" fmla="*/ 618164 w 8735318"/>
              <a:gd name="connsiteY7-682" fmla="*/ 816 h 3268738"/>
              <a:gd name="connsiteX8-683" fmla="*/ 8564 w 8735318"/>
              <a:gd name="connsiteY8-684" fmla="*/ 686616 h 3268738"/>
              <a:gd name="connsiteX0-685" fmla="*/ 8564 w 8735318"/>
              <a:gd name="connsiteY0-686" fmla="*/ 686616 h 3239604"/>
              <a:gd name="connsiteX1-687" fmla="*/ 936059 w 8735318"/>
              <a:gd name="connsiteY1-688" fmla="*/ 2742930 h 3239604"/>
              <a:gd name="connsiteX2-689" fmla="*/ 2130221 w 8735318"/>
              <a:gd name="connsiteY2-690" fmla="*/ 3221994 h 3239604"/>
              <a:gd name="connsiteX3-691" fmla="*/ 7634914 w 8735318"/>
              <a:gd name="connsiteY3-692" fmla="*/ 3213916 h 3239604"/>
              <a:gd name="connsiteX4-693" fmla="*/ 8479464 w 8735318"/>
              <a:gd name="connsiteY4-694" fmla="*/ 2670991 h 3239604"/>
              <a:gd name="connsiteX5-695" fmla="*/ 8695364 w 8735318"/>
              <a:gd name="connsiteY5-696" fmla="*/ 1105716 h 3239604"/>
              <a:gd name="connsiteX6-697" fmla="*/ 7634914 w 8735318"/>
              <a:gd name="connsiteY6-698" fmla="*/ 559616 h 3239604"/>
              <a:gd name="connsiteX7-699" fmla="*/ 618164 w 8735318"/>
              <a:gd name="connsiteY7-700" fmla="*/ 816 h 3239604"/>
              <a:gd name="connsiteX8-701" fmla="*/ 8564 w 8735318"/>
              <a:gd name="connsiteY8-702" fmla="*/ 686616 h 32396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8735318" h="3239604">
                <a:moveTo>
                  <a:pt x="8564" y="686616"/>
                </a:moveTo>
                <a:cubicBezTo>
                  <a:pt x="61546" y="1143635"/>
                  <a:pt x="726520" y="2431409"/>
                  <a:pt x="936059" y="2742930"/>
                </a:cubicBezTo>
                <a:cubicBezTo>
                  <a:pt x="1145598" y="3054451"/>
                  <a:pt x="1524537" y="3180510"/>
                  <a:pt x="2130221" y="3221994"/>
                </a:cubicBezTo>
                <a:cubicBezTo>
                  <a:pt x="2735905" y="3263478"/>
                  <a:pt x="7061304" y="3219384"/>
                  <a:pt x="7634914" y="3213916"/>
                </a:cubicBezTo>
                <a:cubicBezTo>
                  <a:pt x="8208524" y="3208448"/>
                  <a:pt x="8392417" y="2918948"/>
                  <a:pt x="8479464" y="2670991"/>
                </a:cubicBezTo>
                <a:cubicBezTo>
                  <a:pt x="8566511" y="2423034"/>
                  <a:pt x="8836122" y="1457612"/>
                  <a:pt x="8695364" y="1105716"/>
                </a:cubicBezTo>
                <a:cubicBezTo>
                  <a:pt x="8554606" y="753820"/>
                  <a:pt x="8155614" y="604066"/>
                  <a:pt x="7634914" y="559616"/>
                </a:cubicBezTo>
                <a:cubicBezTo>
                  <a:pt x="6288714" y="375466"/>
                  <a:pt x="1089122" y="-20351"/>
                  <a:pt x="618164" y="816"/>
                </a:cubicBezTo>
                <a:cubicBezTo>
                  <a:pt x="147206" y="21983"/>
                  <a:pt x="-44418" y="229597"/>
                  <a:pt x="8564" y="68661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>
            <p:custDataLst>
              <p:tags r:id="rId2"/>
            </p:custDataLst>
          </p:nvPr>
        </p:nvSpPr>
        <p:spPr>
          <a:xfrm rot="749232">
            <a:off x="7141624" y="1052219"/>
            <a:ext cx="126821" cy="5389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5423380" y="928136"/>
            <a:ext cx="1402080" cy="82994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4800" dirty="0">
                <a:solidFill>
                  <a:schemeClr val="bg1"/>
                </a:solidFill>
                <a:latin typeface="Arial" panose="020B0604020202020204" pitchFamily="34" charset="0"/>
                <a:ea typeface="汉仪乐喵体W" panose="00020600040101010101" pitchFamily="18" charset="-122"/>
              </a:rPr>
              <a:t>目录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ea typeface="汉仪乐喵体W" panose="00020600040101010101" pitchFamily="18" charset="-122"/>
            </a:endParaRPr>
          </a:p>
        </p:txBody>
      </p:sp>
      <p:sp>
        <p:nvSpPr>
          <p:cNvPr id="2" name="Rectangle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37970" y="2030095"/>
            <a:ext cx="916940" cy="82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5335" dirty="0">
                <a:solidFill>
                  <a:schemeClr val="accent1"/>
                </a:solidFill>
                <a:ea typeface="幼圆" panose="02010509060101010101" pitchFamily="49" charset="-122"/>
              </a:rPr>
              <a:t>01</a:t>
            </a:r>
            <a:endParaRPr lang="zh-CN" altLang="en-US" sz="5335" b="1" dirty="0">
              <a:solidFill>
                <a:schemeClr val="accent1"/>
              </a:solidFill>
              <a:ea typeface="幼圆" panose="02010509060101010101" pitchFamily="49" charset="-122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2663825" y="2210435"/>
            <a:ext cx="2937510" cy="4603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三维建模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2512695" y="2388870"/>
            <a:ext cx="103505" cy="1035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Rectangle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66510" y="2030095"/>
            <a:ext cx="916940" cy="82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5335" dirty="0">
                <a:solidFill>
                  <a:schemeClr val="accent1"/>
                </a:solidFill>
                <a:ea typeface="幼圆" panose="02010509060101010101" pitchFamily="49" charset="-122"/>
              </a:rPr>
              <a:t>0</a:t>
            </a:r>
            <a:r>
              <a:rPr lang="en-US" altLang="zh-CN" sz="5335" dirty="0">
                <a:solidFill>
                  <a:schemeClr val="accent1"/>
                </a:solidFill>
                <a:ea typeface="幼圆" panose="02010509060101010101" pitchFamily="49" charset="-122"/>
              </a:rPr>
              <a:t>2</a:t>
            </a:r>
            <a:endParaRPr lang="zh-CN" altLang="en-US" sz="1335" b="1" dirty="0">
              <a:solidFill>
                <a:schemeClr val="accent1"/>
              </a:solidFill>
              <a:ea typeface="幼圆" panose="02010509060101010101" pitchFamily="49" charset="-122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7444740" y="2223770"/>
            <a:ext cx="2937510" cy="433705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加工工艺分析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9" name="椭圆 8"/>
          <p:cNvSpPr/>
          <p:nvPr>
            <p:custDataLst>
              <p:tags r:id="rId9"/>
            </p:custDataLst>
          </p:nvPr>
        </p:nvSpPr>
        <p:spPr>
          <a:xfrm>
            <a:off x="7341235" y="2388870"/>
            <a:ext cx="103505" cy="1035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537970" y="3486785"/>
            <a:ext cx="916940" cy="82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5335" dirty="0">
                <a:solidFill>
                  <a:schemeClr val="accent1"/>
                </a:solidFill>
                <a:ea typeface="幼圆" panose="02010509060101010101" pitchFamily="49" charset="-122"/>
              </a:rPr>
              <a:t>0</a:t>
            </a:r>
            <a:r>
              <a:rPr lang="en-US" altLang="zh-CN" sz="5335" dirty="0">
                <a:solidFill>
                  <a:schemeClr val="accent1"/>
                </a:solidFill>
                <a:ea typeface="幼圆" panose="02010509060101010101" pitchFamily="49" charset="-122"/>
              </a:rPr>
              <a:t>3</a:t>
            </a:r>
            <a:endParaRPr lang="zh-CN" altLang="en-US" sz="1335" b="1" dirty="0">
              <a:solidFill>
                <a:schemeClr val="accent1"/>
              </a:solidFill>
              <a:ea typeface="幼圆" panose="02010509060101010101" pitchFamily="49" charset="-122"/>
            </a:endParaRP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2616200" y="3667125"/>
            <a:ext cx="2937510" cy="4603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自动编程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3" name="椭圆 12"/>
          <p:cNvSpPr/>
          <p:nvPr>
            <p:custDataLst>
              <p:tags r:id="rId12"/>
            </p:custDataLst>
          </p:nvPr>
        </p:nvSpPr>
        <p:spPr>
          <a:xfrm>
            <a:off x="2512695" y="3845560"/>
            <a:ext cx="103505" cy="1035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Rectangle 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366510" y="3486785"/>
            <a:ext cx="916940" cy="82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5335" dirty="0">
                <a:solidFill>
                  <a:schemeClr val="accent1"/>
                </a:solidFill>
                <a:ea typeface="幼圆" panose="02010509060101010101" pitchFamily="49" charset="-122"/>
              </a:rPr>
              <a:t>0</a:t>
            </a:r>
            <a:r>
              <a:rPr lang="en-US" altLang="zh-CN" sz="5335" dirty="0">
                <a:solidFill>
                  <a:schemeClr val="accent1"/>
                </a:solidFill>
                <a:ea typeface="幼圆" panose="02010509060101010101" pitchFamily="49" charset="-122"/>
              </a:rPr>
              <a:t>4</a:t>
            </a:r>
            <a:endParaRPr lang="zh-CN" altLang="en-US" sz="1335" b="1" dirty="0">
              <a:solidFill>
                <a:schemeClr val="accent1"/>
              </a:solidFill>
              <a:ea typeface="幼圆" panose="02010509060101010101" pitchFamily="49" charset="-122"/>
            </a:endParaRPr>
          </a:p>
        </p:txBody>
      </p:sp>
      <p:sp>
        <p:nvSpPr>
          <p:cNvPr id="15" name="矩形 14"/>
          <p:cNvSpPr/>
          <p:nvPr>
            <p:custDataLst>
              <p:tags r:id="rId14"/>
            </p:custDataLst>
          </p:nvPr>
        </p:nvSpPr>
        <p:spPr>
          <a:xfrm>
            <a:off x="7444740" y="3667125"/>
            <a:ext cx="2937510" cy="4603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VERICUT 仿真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7" name="椭圆 16"/>
          <p:cNvSpPr/>
          <p:nvPr>
            <p:custDataLst>
              <p:tags r:id="rId15"/>
            </p:custDataLst>
          </p:nvPr>
        </p:nvSpPr>
        <p:spPr>
          <a:xfrm>
            <a:off x="7341235" y="3845560"/>
            <a:ext cx="103505" cy="1035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18" name="Rectangle 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537970" y="4944110"/>
            <a:ext cx="916940" cy="82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5335" dirty="0">
                <a:solidFill>
                  <a:schemeClr val="accent1"/>
                </a:solidFill>
                <a:ea typeface="幼圆" panose="02010509060101010101" pitchFamily="49" charset="-122"/>
              </a:rPr>
              <a:t>0</a:t>
            </a:r>
            <a:r>
              <a:rPr lang="en-US" altLang="zh-CN" sz="5335" dirty="0">
                <a:solidFill>
                  <a:schemeClr val="accent1"/>
                </a:solidFill>
                <a:ea typeface="幼圆" panose="02010509060101010101" pitchFamily="49" charset="-122"/>
              </a:rPr>
              <a:t>5</a:t>
            </a:r>
            <a:endParaRPr lang="zh-CN" altLang="en-US" sz="1335" b="1" dirty="0">
              <a:solidFill>
                <a:schemeClr val="accent1"/>
              </a:solidFill>
              <a:ea typeface="幼圆" panose="02010509060101010101" pitchFamily="49" charset="-122"/>
            </a:endParaRPr>
          </a:p>
        </p:txBody>
      </p:sp>
      <p:sp>
        <p:nvSpPr>
          <p:cNvPr id="19" name="矩形 18"/>
          <p:cNvSpPr/>
          <p:nvPr>
            <p:custDataLst>
              <p:tags r:id="rId17"/>
            </p:custDataLst>
          </p:nvPr>
        </p:nvSpPr>
        <p:spPr>
          <a:xfrm>
            <a:off x="2663825" y="5124450"/>
            <a:ext cx="2937510" cy="4603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零件试加工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9" name="椭圆 28"/>
          <p:cNvSpPr/>
          <p:nvPr>
            <p:custDataLst>
              <p:tags r:id="rId18"/>
            </p:custDataLst>
          </p:nvPr>
        </p:nvSpPr>
        <p:spPr>
          <a:xfrm>
            <a:off x="2512695" y="5302885"/>
            <a:ext cx="103505" cy="1035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0" name="Rectangle 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366510" y="4944110"/>
            <a:ext cx="916940" cy="82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5335" dirty="0">
                <a:solidFill>
                  <a:schemeClr val="accent1"/>
                </a:solidFill>
                <a:ea typeface="幼圆" panose="02010509060101010101" pitchFamily="49" charset="-122"/>
              </a:rPr>
              <a:t>0</a:t>
            </a:r>
            <a:r>
              <a:rPr lang="en-US" altLang="zh-CN" sz="5335" dirty="0">
                <a:solidFill>
                  <a:schemeClr val="accent1"/>
                </a:solidFill>
                <a:ea typeface="幼圆" panose="02010509060101010101" pitchFamily="49" charset="-122"/>
              </a:rPr>
              <a:t>6</a:t>
            </a:r>
            <a:endParaRPr lang="zh-CN" altLang="en-US" sz="1335" b="1" dirty="0">
              <a:solidFill>
                <a:schemeClr val="accent1"/>
              </a:solidFill>
              <a:ea typeface="幼圆" panose="02010509060101010101" pitchFamily="49" charset="-122"/>
            </a:endParaRPr>
          </a:p>
        </p:txBody>
      </p:sp>
      <p:sp>
        <p:nvSpPr>
          <p:cNvPr id="52" name="椭圆 51"/>
          <p:cNvSpPr/>
          <p:nvPr>
            <p:custDataLst>
              <p:tags r:id="rId20"/>
            </p:custDataLst>
          </p:nvPr>
        </p:nvSpPr>
        <p:spPr>
          <a:xfrm>
            <a:off x="7341235" y="5302885"/>
            <a:ext cx="103505" cy="1035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>
            <p:custDataLst>
              <p:tags r:id="rId21"/>
            </p:custDataLst>
          </p:nvPr>
        </p:nvSpPr>
        <p:spPr>
          <a:xfrm>
            <a:off x="7444740" y="5124450"/>
            <a:ext cx="2937510" cy="4603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总结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82625" y="616585"/>
            <a:ext cx="10839450" cy="5724525"/>
          </a:xfrm>
        </p:spPr>
        <p:txBody>
          <a:bodyPr/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5.1 准备加工</a:t>
            </a: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（1）打开电源，开机复位；</a:t>
            </a: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（2）装夹毛坯与刀具。</a:t>
            </a: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5.2 正面加工</a:t>
            </a: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              对刀                                             加工完成</a:t>
            </a: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845" y="2966720"/>
            <a:ext cx="2046605" cy="3374390"/>
          </a:xfrm>
          <a:prstGeom prst="rect">
            <a:avLst/>
          </a:prstGeom>
        </p:spPr>
      </p:pic>
      <p:pic>
        <p:nvPicPr>
          <p:cNvPr id="162" name="图片 162" descr="IMG_20200528_0906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2966720"/>
            <a:ext cx="2529840" cy="3375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69925" y="657860"/>
            <a:ext cx="10852150" cy="5683250"/>
          </a:xfrm>
        </p:spPr>
        <p:txBody>
          <a:bodyPr/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5.3 反面加工</a:t>
            </a: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         对刀                                                 加工完成                                          攻丝</a:t>
            </a: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1548130"/>
            <a:ext cx="2600325" cy="3581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472565"/>
            <a:ext cx="2642235" cy="3731895"/>
          </a:xfrm>
          <a:prstGeom prst="rect">
            <a:avLst/>
          </a:prstGeom>
        </p:spPr>
      </p:pic>
      <p:pic>
        <p:nvPicPr>
          <p:cNvPr id="155" name="图片 155" descr="IMG_20191223_0944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85" y="1440180"/>
            <a:ext cx="2422525" cy="37642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39075" y="3044400"/>
            <a:ext cx="2912581" cy="769440"/>
          </a:xfrm>
        </p:spPr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69925" y="671195"/>
            <a:ext cx="10852150" cy="5669915"/>
          </a:xfrm>
        </p:spPr>
        <p:txBody>
          <a:bodyPr/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本次的毕业设计在老师的指导下成功完成。通过此次的毕业设计我对数控技术这门专业有了更加深入的了解，同时也发现到了自己在加工中对细节和精度的把控不够准确，认识到在今后的时间里需要更加努力的学习。</a:t>
            </a: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在本次毕业设计的制作过程中我遇到的问题有：三维建模中，若相关联的尺寸未处理好，修改其中的一个尺寸其余尺寸可能也会变动；刀路的生成存在较多空刀，刀路设计的不够简便；试加工中反面装夹的方向与自动编程时设计的坐标方向不一致，尺寸的控制不够精确等问题。这些问题在请教了指导老师和同学后，多次尝试最终成功解决了。</a:t>
            </a: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加工的过程中我收获了许多知识与经验，学会了运用NX 建立零件的三维模型、自动编程和生成 G 代码；学会了使用 VERICUT 进行数控仿真；学会了通过电脑对加工中心进行程序导入并进行零件加工等等。</a:t>
            </a:r>
            <a:endParaRPr lang="zh-CN" altLang="en-US" sz="1800"/>
          </a:p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本次毕业设计的完成离不开指导老师帮助，在此非常感谢我的指导老师，谢谢您。</a:t>
            </a:r>
            <a:endParaRPr lang="zh-CN" altLang="en-US" sz="180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答辩结束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谢谢聆听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zh-CN" altLang="en-US"/>
              <a:t>选题背景及意义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本次毕业设计选题来源于世界技能大赛江苏赛区选拔赛，综合运用了在学校所学的知识。</a:t>
            </a:r>
            <a:endParaRPr lang="zh-CN" altLang="en-US" sz="1800"/>
          </a:p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/>
          </a:p>
        </p:txBody>
      </p:sp>
      <p:pic>
        <p:nvPicPr>
          <p:cNvPr id="3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4328" y="1615758"/>
            <a:ext cx="5757545" cy="40620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19500" y="3044190"/>
            <a:ext cx="5194935" cy="769620"/>
          </a:xfrm>
        </p:spPr>
        <p:txBody>
          <a:bodyPr>
            <a:norm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/>
              <a:t>三维建模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0" y="523875"/>
            <a:ext cx="10995025" cy="5817235"/>
          </a:xfrm>
        </p:spPr>
        <p:txBody>
          <a:bodyPr/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 sz="1800"/>
              <a:t>1.1 UG 概述</a:t>
            </a:r>
            <a:endParaRPr lang="en-US" altLang="zh-CN" sz="1800"/>
          </a:p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 sz="1800"/>
              <a:t>UG 软件是集 CAD/CAE/CAM 一体化的三维三处化软件，</a:t>
            </a:r>
            <a:r>
              <a:rPr sz="1800"/>
              <a:t>本次毕业设计的三维</a:t>
            </a:r>
            <a:r>
              <a:rPr lang="en-US" altLang="zh-CN" sz="1800"/>
              <a:t>建模、工程图和</a:t>
            </a:r>
            <a:r>
              <a:rPr sz="1800"/>
              <a:t>自动编程都是由它来完成</a:t>
            </a:r>
            <a:r>
              <a:rPr lang="en-US" altLang="zh-CN" sz="1800"/>
              <a:t>。</a:t>
            </a:r>
            <a:endParaRPr lang="en-US" altLang="zh-CN" sz="1800"/>
          </a:p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 sz="1800"/>
              <a:t>1.2 </a:t>
            </a:r>
            <a:r>
              <a:rPr sz="1800"/>
              <a:t>三维</a:t>
            </a:r>
            <a:r>
              <a:rPr lang="en-US" altLang="zh-CN" sz="1800"/>
              <a:t>建模 </a:t>
            </a:r>
            <a:endParaRPr lang="en-US" altLang="zh-CN" sz="1800"/>
          </a:p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sz="1800"/>
              <a:t>正面</a:t>
            </a:r>
            <a:endParaRPr sz="1800"/>
          </a:p>
        </p:txBody>
      </p:sp>
      <p:pic>
        <p:nvPicPr>
          <p:cNvPr id="4" name="图片 2" descr="G:\截图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050" y="3298825"/>
            <a:ext cx="2049145" cy="245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3" descr="G:\截图\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7" t="22512" r="18565" b="8192"/>
          <a:stretch>
            <a:fillRect/>
          </a:stretch>
        </p:blipFill>
        <p:spPr>
          <a:xfrm>
            <a:off x="2830830" y="3369310"/>
            <a:ext cx="2798445" cy="238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10" descr="G:\截图\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05010" y="3512503"/>
            <a:ext cx="2011680" cy="20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8" descr="G:\截图\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3275" y="3561080"/>
            <a:ext cx="346456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右箭头 6"/>
          <p:cNvSpPr/>
          <p:nvPr/>
        </p:nvSpPr>
        <p:spPr>
          <a:xfrm>
            <a:off x="2576195" y="4489450"/>
            <a:ext cx="241935" cy="14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641340" y="4453890"/>
            <a:ext cx="241935" cy="14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9347835" y="4454525"/>
            <a:ext cx="241935" cy="14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48335" y="542290"/>
            <a:ext cx="10895330" cy="5773420"/>
          </a:xfrm>
        </p:spPr>
        <p:txBody>
          <a:bodyPr/>
          <a:p>
            <a:pPr indent="457200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反面</a:t>
            </a:r>
            <a:endParaRPr lang="zh-CN" altLang="en-US" sz="1800"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2" descr="G:\截图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635" y="1372870"/>
            <a:ext cx="2049145" cy="245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4" descr="G:\截图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7340" y="1488440"/>
            <a:ext cx="3079115" cy="222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4" descr="G:\截图\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4230" y="1638935"/>
            <a:ext cx="1943735" cy="218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1" descr="G:\截图\1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6025" y="1815465"/>
            <a:ext cx="3187700" cy="18307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右箭头 6"/>
          <p:cNvSpPr/>
          <p:nvPr/>
        </p:nvSpPr>
        <p:spPr>
          <a:xfrm>
            <a:off x="2605405" y="2528570"/>
            <a:ext cx="241935" cy="14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5926455" y="2528570"/>
            <a:ext cx="241935" cy="14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9483725" y="2528570"/>
            <a:ext cx="241935" cy="14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141345" y="3044190"/>
            <a:ext cx="6401435" cy="769620"/>
          </a:xfrm>
        </p:spPr>
        <p:txBody>
          <a:bodyPr>
            <a:normAutofit/>
          </a:bodyPr>
          <a:lstStyle/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机械加工工艺分析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6585" y="550545"/>
            <a:ext cx="5336540" cy="5790565"/>
          </a:xfrm>
        </p:spPr>
        <p:txBody>
          <a:bodyPr/>
          <a:p>
            <a:pPr marL="0" indent="457200" algn="ctr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 sz="1800">
                <a:sym typeface="+mn-ea"/>
              </a:rPr>
              <a:t>2.1 零件图分析</a:t>
            </a:r>
            <a:endParaRPr lang="en-US" altLang="zh-CN" sz="1800"/>
          </a:p>
          <a:p>
            <a:pPr marL="0" indent="457200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 sz="1800">
                <a:sym typeface="+mn-ea"/>
              </a:rPr>
              <a:t>此零件由窄槽、凸台、圆槽、孔、螺纹等几何特征组成。尺寸标注完整，精度要求较高，公差等级多为IT7级，表面质量要求较高。选择的材料为铝件，根据图纸要求应选择的毛坯尺寸为150*100*50，但是加工的工件为单件库房没有存货，故选择的毛坯尺寸为150*120*50，没有热处理和硬度要求。</a:t>
            </a:r>
            <a:endParaRPr lang="zh-CN" altLang="en-US" sz="180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32195" y="550545"/>
            <a:ext cx="5389880" cy="5790565"/>
          </a:xfrm>
        </p:spPr>
        <p:txBody>
          <a:bodyPr/>
          <a:p>
            <a:pPr algn="ctr"/>
            <a:r>
              <a:rPr lang="zh-CN" altLang="en-US" sz="1800"/>
              <a:t>2.2 图样列表分析</a:t>
            </a:r>
            <a:endParaRPr lang="zh-CN" altLang="en-US" sz="1800"/>
          </a:p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2630" y="934720"/>
            <a:ext cx="4340225" cy="5548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25" y="523875"/>
            <a:ext cx="5296535" cy="5817235"/>
          </a:xfrm>
        </p:spPr>
        <p:txBody>
          <a:bodyPr/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2.3 加工工艺分析</a:t>
            </a:r>
            <a:endParaRPr lang="zh-CN" altLang="en-US" sz="1800"/>
          </a:p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（</a:t>
            </a:r>
            <a:r>
              <a:rPr lang="en-US" altLang="zh-CN" sz="1800"/>
              <a:t>1</a:t>
            </a:r>
            <a:r>
              <a:rPr lang="zh-CN" altLang="en-US" sz="1800"/>
              <a:t>）根据工件的几何特征以及精度要求，本次工件适合用数控加工中心。</a:t>
            </a:r>
            <a:endParaRPr lang="zh-CN" altLang="en-US" sz="1800"/>
          </a:p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（</a:t>
            </a:r>
            <a:r>
              <a:rPr lang="en-US" altLang="zh-CN" sz="1800"/>
              <a:t>2</a:t>
            </a:r>
            <a:r>
              <a:rPr lang="zh-CN" altLang="en-US" sz="1800"/>
              <a:t>）平口钳和虎钳装夹是数控铣加工中心中最简单、最方便和最经济的装夹方式，根据图纸和现有条件本次加工选择的夹具为平口钳。</a:t>
            </a:r>
            <a:endParaRPr lang="zh-CN" altLang="en-US" sz="1800"/>
          </a:p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（</a:t>
            </a:r>
            <a:r>
              <a:rPr lang="en-US" altLang="zh-CN" sz="1800"/>
              <a:t>3</a:t>
            </a:r>
            <a:r>
              <a:rPr lang="zh-CN" altLang="en-US" sz="1800"/>
              <a:t>）根据分析图纸本次加工，选用¢63面铣刀；¢3.5的中心钻，¢10钻头，¢8机夹刀，¢6钨钢刀，¢8*45°倒角刀，M10丝锥。</a:t>
            </a:r>
            <a:endParaRPr lang="zh-CN" altLang="en-US" sz="1800"/>
          </a:p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（4）确定加工路线</a:t>
            </a:r>
            <a:endParaRPr lang="zh-CN" altLang="en-US" sz="1800"/>
          </a:p>
          <a:p>
            <a:pPr marL="0" indent="457200" algn="l">
              <a:buNone/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sz="1800"/>
              <a:t>正面粗加工毛坯平面（留0.2mm余量）→正面开粗→倒角→正面精加工→反面装夹→反面粗加工平面（留0.2mm余量）→钻中心钻→钻刀钻孔→反面开粗→倒角→反面精加工→攻丝</a:t>
            </a:r>
            <a:endParaRPr lang="zh-CN" altLang="en-US" sz="1800"/>
          </a:p>
        </p:txBody>
      </p:sp>
      <p:sp>
        <p:nvSpPr>
          <p:cNvPr id="6" name="内容占位符 5"/>
          <p:cNvSpPr/>
          <p:nvPr>
            <p:ph sz="half" idx="2"/>
          </p:nvPr>
        </p:nvSpPr>
        <p:spPr>
          <a:xfrm>
            <a:off x="6238875" y="523875"/>
            <a:ext cx="5283200" cy="5817235"/>
          </a:xfrm>
        </p:spPr>
        <p:txBody>
          <a:bodyPr/>
          <a:p>
            <a:pPr algn="ctr"/>
            <a:r>
              <a:rPr lang="zh-CN" altLang="en-US"/>
              <a:t>加工工序卡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6251575" y="1022350"/>
          <a:ext cx="5270500" cy="531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413"/>
                <a:gridCol w="303212"/>
                <a:gridCol w="349250"/>
                <a:gridCol w="209550"/>
                <a:gridCol w="341313"/>
                <a:gridCol w="525462"/>
                <a:gridCol w="257175"/>
                <a:gridCol w="434975"/>
                <a:gridCol w="747713"/>
                <a:gridCol w="736600"/>
                <a:gridCol w="476250"/>
                <a:gridCol w="509587"/>
              </a:tblGrid>
              <a:tr h="365760">
                <a:tc rowSpan="2"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湖南九嶷职业技术学院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加工工艺卡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产品型号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YSJ001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图号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vMerge="1" gridSpan="2">
                  <a:tcP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产品名称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等距窄槽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数量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1页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料编号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种类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铝件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毛坯尺寸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150*120*50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共1页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工序号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工序内容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车间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备注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工具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预计工时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实际工时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 v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gridSpan="3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夹具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测量工具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刀具mm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480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普铣毛坯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车间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加工中心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平口钳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游标卡尺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¢63面铣刀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30mm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30mm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正面加工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训楼一楼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平口钳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游标卡尺`千分尺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机夹刀、钨钢刀，倒角刀，中心钻、钻头，铰刀，螺纹刀，丝锥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90mm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120mm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反面加工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训楼一楼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平口钳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游标卡尺`千分尺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机夹刀、钨钢刀、中心钻、钻头、丝锥、倒角刀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90mm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120mm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去毛刺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实训楼一楼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刮刀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10mm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10mm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质检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训楼一楼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千分尺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10mm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10mm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设计（日期）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校正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审核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批准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标记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改号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改者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日期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0*i*4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6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6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  <p:tag name="KSO_WM_UNIT_SUBTYPE" val="h"/>
  <p:tag name="KSO_WM_UNIT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3*i*7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3*i*8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3*i*9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3*i*10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3*i*1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3*i*1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3*i*13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3*i*14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3*i*15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3*i*16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3*i*17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3*i*18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3*i*19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3*i*20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3*i*2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6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6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294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294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1294"/>
  <p:tag name="KSO_WM_TEMPLATE_THUMBS_INDEX" val="1、2、3、4、5、6、7、8、9、10、11、12、13、15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216.xml><?xml version="1.0" encoding="utf-8"?>
<p:tagLst xmlns:p="http://schemas.openxmlformats.org/presentationml/2006/main">
  <p:tag name="KSO_WM_UNIT_ISCONTENTSTITLE" val="0"/>
  <p:tag name="KSO_WM_UNIT_PRESET_TEXT" val="毕业论文答辩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1294_1*a*1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ISNUMDGMTITLE" val="0"/>
</p:tagLst>
</file>

<file path=ppt/tags/tag217.xml><?xml version="1.0" encoding="utf-8"?>
<p:tagLst xmlns:p="http://schemas.openxmlformats.org/presentationml/2006/main">
  <p:tag name="KSO_WM_UNIT_ISCONTENTSTITLE" val="0"/>
  <p:tag name="KSO_WM_UNIT_PRESET_TEXT" val="点击此处添加副标题"/>
  <p:tag name="KSO_WM_UNIT_NOCLEAR" val="0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1294_1*b*1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ISNUMDGMTITLE" val="0"/>
</p:tagLst>
</file>

<file path=ppt/tags/tag218.xml><?xml version="1.0" encoding="utf-8"?>
<p:tagLst xmlns:p="http://schemas.openxmlformats.org/presentationml/2006/main">
  <p:tag name="KSO_WM_UNIT_ISCONTENTSTITLE" val="0"/>
  <p:tag name="KSO_WM_UNIT_PRESET_TEXT" val="汇报人：小明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1294_1*f*1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SUBTYPE" val="b"/>
</p:tagLst>
</file>

<file path=ppt/tags/tag219.xml><?xml version="1.0" encoding="utf-8"?>
<p:tagLst xmlns:p="http://schemas.openxmlformats.org/presentationml/2006/main">
  <p:tag name="KSO_WM_UNIT_ISCONTENTSTITLE" val="0"/>
  <p:tag name="KSO_WM_UNIT_PRESET_TEXT" val="指导老师：大明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01294_1*f*2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SUBTYPE" val="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ID" val="custom20201294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1294"/>
  <p:tag name="KSO_WM_SLIDE_LAYOUT" val="a_b_f"/>
  <p:tag name="KSO_WM_SLIDE_LAYOUT_CNT" val="1_1_2"/>
  <p:tag name="KSO_WM_TEMPLATE_THUMBS_INDEX" val="1、2、3、4、5、6、7、8、9、10、11、12、13、15"/>
  <p:tag name="KSO_WM_TEMPLATE_MASTER_TYPE" val="1"/>
  <p:tag name="KSO_WM_TEMPLATE_COLOR_TYPE" val="1"/>
  <p:tag name="KSO_WM_TEMPLATE_MASTER_THUMB_INDEX" val="1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1294_4*i*2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custom20201294_4*i*7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3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1294_4*a*1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1294_6*l_h_i*1_1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1294_6*l_h_a*1_1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1294_6*l_h_i*1_1_2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1294_6*l_h_i*1_2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1294_6*l_h_a*1_2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1294_6*l_h_i*1_2_2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1294_6*l_h_i*1_3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1294_6*l_h_a*1_3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1294_6*l_h_i*1_3_2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1294_6*l_h_i*1_4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1294_6*l_h_a*1_4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1294_6*l_h_i*1_4_2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1294_6*l_h_i*1_5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237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201294_6*l_h_a*1_5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01294_6*l_h_i*1_5_2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custom20201294_6*l_h_i*1_6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custom20201294_6*l_h_i*1_6_2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41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custom20201294_6*l_h_a*1_6_1"/>
  <p:tag name="KSO_WM_TEMPLATE_CATEGORY" val="custom"/>
  <p:tag name="KSO_WM_TEMPLATE_INDEX" val="20201294"/>
  <p:tag name="KSO_WM_UNIT_LAYERLEVEL" val="1_1_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SLIDE_ID" val="custom20201294_4"/>
  <p:tag name="KSO_WM_TEMPLATE_SUBCATEGORY" val="0"/>
  <p:tag name="KSO_WM_SLIDE_TYPE" val="contents"/>
  <p:tag name="KSO_WM_SLIDE_SUBTYPE" val="diag"/>
  <p:tag name="KSO_WM_SLIDE_ITEM_CNT" val="6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1294"/>
  <p:tag name="KSO_WM_SLIDE_LAYOUT" val="a_l"/>
  <p:tag name="KSO_WM_SLIDE_LAYOUT_CNT" val="1_1"/>
  <p:tag name="KSO_WM_TEMPLATE_MASTER_TYPE" val="1"/>
  <p:tag name="KSO_WM_TEMPLATE_COLOR_TYPE" val="1"/>
</p:tagLst>
</file>

<file path=ppt/tags/tag243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44.xml><?xml version="1.0" encoding="utf-8"?>
<p:tagLst xmlns:p="http://schemas.openxmlformats.org/presentationml/2006/main">
  <p:tag name="KSO_WM_UNIT_ISCONTENTSTITLE" val="0"/>
  <p:tag name="KSO_WM_UNIT_PRESET_TEXT" val="Part 01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1294_7*a*1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ISNUMDGMTITLE" val="0"/>
</p:tagLst>
</file>

<file path=ppt/tags/tag245.xml><?xml version="1.0" encoding="utf-8"?>
<p:tagLst xmlns:p="http://schemas.openxmlformats.org/presentationml/2006/main">
  <p:tag name="KSO_WM_SLIDE_ID" val="custom2020129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1294"/>
  <p:tag name="KSO_WM_SLIDE_LAYOUT" val="a_b"/>
  <p:tag name="KSO_WM_SLIDE_LAYOUT_CNT" val="1_1"/>
  <p:tag name="KSO_WM_TEMPLATE_MASTER_TYPE" val="1"/>
  <p:tag name="KSO_WM_TEMPLATE_COLOR_TYPE" val="1"/>
</p:tagLst>
</file>

<file path=ppt/tags/tag246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47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48.xml><?xml version="1.0" encoding="utf-8"?>
<p:tagLst xmlns:p="http://schemas.openxmlformats.org/presentationml/2006/main">
  <p:tag name="KSO_WM_UNIT_ISCONTENTSTITLE" val="0"/>
  <p:tag name="KSO_WM_UNIT_PRESET_TEXT" val="Part 01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1294_7*a*1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ISNUMDGMTITLE" val="0"/>
</p:tagLst>
</file>

<file path=ppt/tags/tag249.xml><?xml version="1.0" encoding="utf-8"?>
<p:tagLst xmlns:p="http://schemas.openxmlformats.org/presentationml/2006/main">
  <p:tag name="KSO_WM_SLIDE_ID" val="custom2020129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1294"/>
  <p:tag name="KSO_WM_SLIDE_LAYOUT" val="a_b"/>
  <p:tag name="KSO_WM_SLIDE_LAYOUT_CNT" val="1_1"/>
  <p:tag name="KSO_WM_TEMPLATE_MASTER_TYPE" val="1"/>
  <p:tag name="KSO_WM_TEMPLATE_COLOR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51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53.xml><?xml version="1.0" encoding="utf-8"?>
<p:tagLst xmlns:p="http://schemas.openxmlformats.org/presentationml/2006/main">
  <p:tag name="KSO_WM_UNIT_ISCONTENTSTITLE" val="0"/>
  <p:tag name="KSO_WM_UNIT_PRESET_TEXT" val="Part 01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1294_7*a*1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ISNUMDGMTITLE" val="0"/>
</p:tagLst>
</file>

<file path=ppt/tags/tag254.xml><?xml version="1.0" encoding="utf-8"?>
<p:tagLst xmlns:p="http://schemas.openxmlformats.org/presentationml/2006/main">
  <p:tag name="KSO_WM_SLIDE_ID" val="custom2020129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1294"/>
  <p:tag name="KSO_WM_SLIDE_LAYOUT" val="a_b"/>
  <p:tag name="KSO_WM_SLIDE_LAYOUT_CNT" val="1_1"/>
  <p:tag name="KSO_WM_TEMPLATE_MASTER_TYPE" val="1"/>
  <p:tag name="KSO_WM_TEMPLATE_COLOR_TYPE" val="1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58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59.xml><?xml version="1.0" encoding="utf-8"?>
<p:tagLst xmlns:p="http://schemas.openxmlformats.org/presentationml/2006/main">
  <p:tag name="KSO_WM_UNIT_ISCONTENTSTITLE" val="0"/>
  <p:tag name="KSO_WM_UNIT_PRESET_TEXT" val="Part 01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1294_7*a*1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ISNUMDGMTITLE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260.xml><?xml version="1.0" encoding="utf-8"?>
<p:tagLst xmlns:p="http://schemas.openxmlformats.org/presentationml/2006/main">
  <p:tag name="KSO_WM_SLIDE_ID" val="custom2020129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1294"/>
  <p:tag name="KSO_WM_SLIDE_LAYOUT" val="a_b"/>
  <p:tag name="KSO_WM_SLIDE_LAYOUT_CNT" val="1_1"/>
  <p:tag name="KSO_WM_TEMPLATE_MASTER_TYPE" val="1"/>
  <p:tag name="KSO_WM_TEMPLATE_COLOR_TYPE" val="1"/>
</p:tagLst>
</file>

<file path=ppt/tags/tag261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62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63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65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66.xml><?xml version="1.0" encoding="utf-8"?>
<p:tagLst xmlns:p="http://schemas.openxmlformats.org/presentationml/2006/main">
  <p:tag name="KSO_WM_UNIT_ISCONTENTSTITLE" val="0"/>
  <p:tag name="KSO_WM_UNIT_PRESET_TEXT" val="Part 01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1294_7*a*1"/>
  <p:tag name="KSO_WM_TEMPLATE_CATEGORY" val="custom"/>
  <p:tag name="KSO_WM_TEMPLATE_INDEX" val="20201294"/>
  <p:tag name="KSO_WM_UNIT_LAYERLEVEL" val="1"/>
  <p:tag name="KSO_WM_TAG_VERSION" val="1.0"/>
  <p:tag name="KSO_WM_BEAUTIFY_FLAG" val="#wm#"/>
  <p:tag name="KSO_WM_UNIT_ISNUMDGMTITLE" val="0"/>
</p:tagLst>
</file>

<file path=ppt/tags/tag267.xml><?xml version="1.0" encoding="utf-8"?>
<p:tagLst xmlns:p="http://schemas.openxmlformats.org/presentationml/2006/main">
  <p:tag name="KSO_WM_SLIDE_ID" val="custom20201294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1294"/>
  <p:tag name="KSO_WM_SLIDE_LAYOUT" val="a_b"/>
  <p:tag name="KSO_WM_SLIDE_LAYOUT_CNT" val="1_1"/>
  <p:tag name="KSO_WM_TEMPLATE_MASTER_TYPE" val="1"/>
  <p:tag name="KSO_WM_TEMPLATE_COLOR_TYPE" val="1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201294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UNIT_BK_DARK_LIGHT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5*i*3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5*i*4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6*i*4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8*i*3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8*i*4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9*i*3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9*i*4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​​">
  <a:themeElements>
    <a:clrScheme name="A20201294">
      <a:dk1>
        <a:srgbClr val="000000"/>
      </a:dk1>
      <a:lt1>
        <a:srgbClr val="FFFFFF"/>
      </a:lt1>
      <a:dk2>
        <a:srgbClr val="D5D8E9"/>
      </a:dk2>
      <a:lt2>
        <a:srgbClr val="FFFFFF"/>
      </a:lt2>
      <a:accent1>
        <a:srgbClr val="4C5FCC"/>
      </a:accent1>
      <a:accent2>
        <a:srgbClr val="2A84E6"/>
      </a:accent2>
      <a:accent3>
        <a:srgbClr val="32A0E3"/>
      </a:accent3>
      <a:accent4>
        <a:srgbClr val="37B5CA"/>
      </a:accent4>
      <a:accent5>
        <a:srgbClr val="3AC6A2"/>
      </a:accent5>
      <a:accent6>
        <a:srgbClr val="5CD17D"/>
      </a:accent6>
      <a:hlink>
        <a:srgbClr val="0563C1"/>
      </a:hlink>
      <a:folHlink>
        <a:srgbClr val="954D72"/>
      </a:folHlink>
    </a:clrScheme>
    <a:fontScheme name="卡通风">
      <a:majorFont>
        <a:latin typeface="幼圆"/>
        <a:ea typeface="汉仪乐喵体W"/>
        <a:cs typeface=""/>
      </a:majorFont>
      <a:minorFont>
        <a:latin typeface="幼圆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20201294">
    <a:dk1>
      <a:srgbClr val="000000"/>
    </a:dk1>
    <a:lt1>
      <a:srgbClr val="FFFFFF"/>
    </a:lt1>
    <a:dk2>
      <a:srgbClr val="D5D8E9"/>
    </a:dk2>
    <a:lt2>
      <a:srgbClr val="FFFFFF"/>
    </a:lt2>
    <a:accent1>
      <a:srgbClr val="4C5FCC"/>
    </a:accent1>
    <a:accent2>
      <a:srgbClr val="2A84E6"/>
    </a:accent2>
    <a:accent3>
      <a:srgbClr val="32A0E3"/>
    </a:accent3>
    <a:accent4>
      <a:srgbClr val="37B5CA"/>
    </a:accent4>
    <a:accent5>
      <a:srgbClr val="3AC6A2"/>
    </a:accent5>
    <a:accent6>
      <a:srgbClr val="5CD17D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A20201294">
    <a:dk1>
      <a:srgbClr val="000000"/>
    </a:dk1>
    <a:lt1>
      <a:srgbClr val="FFFFFF"/>
    </a:lt1>
    <a:dk2>
      <a:srgbClr val="D5D8E9"/>
    </a:dk2>
    <a:lt2>
      <a:srgbClr val="FFFFFF"/>
    </a:lt2>
    <a:accent1>
      <a:srgbClr val="4C5FCC"/>
    </a:accent1>
    <a:accent2>
      <a:srgbClr val="2A84E6"/>
    </a:accent2>
    <a:accent3>
      <a:srgbClr val="32A0E3"/>
    </a:accent3>
    <a:accent4>
      <a:srgbClr val="37B5CA"/>
    </a:accent4>
    <a:accent5>
      <a:srgbClr val="3AC6A2"/>
    </a:accent5>
    <a:accent6>
      <a:srgbClr val="5CD17D"/>
    </a:accent6>
    <a:hlink>
      <a:srgbClr val="0563C1"/>
    </a:hlink>
    <a:folHlink>
      <a:srgbClr val="954D72"/>
    </a:folHlink>
  </a:clrScheme>
</a:themeOverride>
</file>

<file path=ppt/theme/themeOverride3.xml><?xml version="1.0" encoding="utf-8"?>
<a:themeOverride xmlns:a="http://schemas.openxmlformats.org/drawingml/2006/main">
  <a:clrScheme name="A20201294">
    <a:dk1>
      <a:srgbClr val="000000"/>
    </a:dk1>
    <a:lt1>
      <a:srgbClr val="FFFFFF"/>
    </a:lt1>
    <a:dk2>
      <a:srgbClr val="D5D8E9"/>
    </a:dk2>
    <a:lt2>
      <a:srgbClr val="FFFFFF"/>
    </a:lt2>
    <a:accent1>
      <a:srgbClr val="4C5FCC"/>
    </a:accent1>
    <a:accent2>
      <a:srgbClr val="2A84E6"/>
    </a:accent2>
    <a:accent3>
      <a:srgbClr val="32A0E3"/>
    </a:accent3>
    <a:accent4>
      <a:srgbClr val="37B5CA"/>
    </a:accent4>
    <a:accent5>
      <a:srgbClr val="3AC6A2"/>
    </a:accent5>
    <a:accent6>
      <a:srgbClr val="5CD17D"/>
    </a:accent6>
    <a:hlink>
      <a:srgbClr val="0563C1"/>
    </a:hlink>
    <a:folHlink>
      <a:srgbClr val="954D72"/>
    </a:folHlink>
  </a:clrScheme>
</a:themeOverride>
</file>

<file path=ppt/theme/themeOverride4.xml><?xml version="1.0" encoding="utf-8"?>
<a:themeOverride xmlns:a="http://schemas.openxmlformats.org/drawingml/2006/main">
  <a:clrScheme name="A20201294">
    <a:dk1>
      <a:srgbClr val="000000"/>
    </a:dk1>
    <a:lt1>
      <a:srgbClr val="FFFFFF"/>
    </a:lt1>
    <a:dk2>
      <a:srgbClr val="D5D8E9"/>
    </a:dk2>
    <a:lt2>
      <a:srgbClr val="FFFFFF"/>
    </a:lt2>
    <a:accent1>
      <a:srgbClr val="4C5FCC"/>
    </a:accent1>
    <a:accent2>
      <a:srgbClr val="2A84E6"/>
    </a:accent2>
    <a:accent3>
      <a:srgbClr val="32A0E3"/>
    </a:accent3>
    <a:accent4>
      <a:srgbClr val="37B5CA"/>
    </a:accent4>
    <a:accent5>
      <a:srgbClr val="3AC6A2"/>
    </a:accent5>
    <a:accent6>
      <a:srgbClr val="5CD17D"/>
    </a:accent6>
    <a:hlink>
      <a:srgbClr val="0563C1"/>
    </a:hlink>
    <a:folHlink>
      <a:srgbClr val="954D72"/>
    </a:folHlink>
  </a:clrScheme>
</a:themeOverride>
</file>

<file path=ppt/theme/themeOverride5.xml><?xml version="1.0" encoding="utf-8"?>
<a:themeOverride xmlns:a="http://schemas.openxmlformats.org/drawingml/2006/main">
  <a:clrScheme name="A20201294">
    <a:dk1>
      <a:srgbClr val="000000"/>
    </a:dk1>
    <a:lt1>
      <a:srgbClr val="FFFFFF"/>
    </a:lt1>
    <a:dk2>
      <a:srgbClr val="D5D8E9"/>
    </a:dk2>
    <a:lt2>
      <a:srgbClr val="FFFFFF"/>
    </a:lt2>
    <a:accent1>
      <a:srgbClr val="4C5FCC"/>
    </a:accent1>
    <a:accent2>
      <a:srgbClr val="2A84E6"/>
    </a:accent2>
    <a:accent3>
      <a:srgbClr val="32A0E3"/>
    </a:accent3>
    <a:accent4>
      <a:srgbClr val="37B5CA"/>
    </a:accent4>
    <a:accent5>
      <a:srgbClr val="3AC6A2"/>
    </a:accent5>
    <a:accent6>
      <a:srgbClr val="5CD17D"/>
    </a:accent6>
    <a:hlink>
      <a:srgbClr val="0563C1"/>
    </a:hlink>
    <a:folHlink>
      <a:srgbClr val="954D72"/>
    </a:folHlink>
  </a:clrScheme>
</a:themeOverride>
</file>

<file path=ppt/theme/themeOverride6.xml><?xml version="1.0" encoding="utf-8"?>
<a:themeOverride xmlns:a="http://schemas.openxmlformats.org/drawingml/2006/main">
  <a:clrScheme name="A20201294">
    <a:dk1>
      <a:srgbClr val="000000"/>
    </a:dk1>
    <a:lt1>
      <a:srgbClr val="FFFFFF"/>
    </a:lt1>
    <a:dk2>
      <a:srgbClr val="D5D8E9"/>
    </a:dk2>
    <a:lt2>
      <a:srgbClr val="FFFFFF"/>
    </a:lt2>
    <a:accent1>
      <a:srgbClr val="4C5FCC"/>
    </a:accent1>
    <a:accent2>
      <a:srgbClr val="2A84E6"/>
    </a:accent2>
    <a:accent3>
      <a:srgbClr val="32A0E3"/>
    </a:accent3>
    <a:accent4>
      <a:srgbClr val="37B5CA"/>
    </a:accent4>
    <a:accent5>
      <a:srgbClr val="3AC6A2"/>
    </a:accent5>
    <a:accent6>
      <a:srgbClr val="5CD17D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2304</Words>
  <Application>WPS 演示</Application>
  <PresentationFormat>宽屏</PresentationFormat>
  <Paragraphs>437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幼圆</vt:lpstr>
      <vt:lpstr>汉仪乐喵体W</vt:lpstr>
      <vt:lpstr>微软雅黑</vt:lpstr>
      <vt:lpstr>Arial Unicode MS</vt:lpstr>
      <vt:lpstr>Times New Roman</vt:lpstr>
      <vt:lpstr>2_Office 主题​​</vt:lpstr>
      <vt:lpstr>毕业设计答辩</vt:lpstr>
      <vt:lpstr>PowerPoint 演示文稿</vt:lpstr>
      <vt:lpstr>选题背景及意义</vt:lpstr>
      <vt:lpstr>第一章 三维建模</vt:lpstr>
      <vt:lpstr>PowerPoint 演示文稿</vt:lpstr>
      <vt:lpstr>PowerPoint 演示文稿</vt:lpstr>
      <vt:lpstr>第二章 机械加工工艺分析</vt:lpstr>
      <vt:lpstr>PowerPoint 演示文稿</vt:lpstr>
      <vt:lpstr>PowerPoint 演示文稿</vt:lpstr>
      <vt:lpstr>2.4 加工工序制定</vt:lpstr>
      <vt:lpstr>第三章 自动编程</vt:lpstr>
      <vt:lpstr>PowerPoint 演示文稿</vt:lpstr>
      <vt:lpstr>PowerPoint 演示文稿</vt:lpstr>
      <vt:lpstr>PowerPoint 演示文稿</vt:lpstr>
      <vt:lpstr>PowerPoint 演示文稿</vt:lpstr>
      <vt:lpstr>第四章 VERICUT 仿真</vt:lpstr>
      <vt:lpstr>PowerPoint 演示文稿</vt:lpstr>
      <vt:lpstr>PowerPoint 演示文稿</vt:lpstr>
      <vt:lpstr>第五章 零件试加工</vt:lpstr>
      <vt:lpstr>PowerPoint 演示文稿</vt:lpstr>
      <vt:lpstr>PowerPoint 演示文稿</vt:lpstr>
      <vt:lpstr>总结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再现</cp:lastModifiedBy>
  <cp:revision>29</cp:revision>
  <dcterms:created xsi:type="dcterms:W3CDTF">2019-06-19T02:08:00Z</dcterms:created>
  <dcterms:modified xsi:type="dcterms:W3CDTF">2020-06-23T05:34:38Z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